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1"/>
  </p:sldMasterIdLst>
  <p:notesMasterIdLst>
    <p:notesMasterId r:id="rId54"/>
  </p:notesMasterIdLst>
  <p:sldIdLst>
    <p:sldId id="258" r:id="rId2"/>
    <p:sldId id="357" r:id="rId3"/>
    <p:sldId id="401" r:id="rId4"/>
    <p:sldId id="415" r:id="rId5"/>
    <p:sldId id="417" r:id="rId6"/>
    <p:sldId id="419" r:id="rId7"/>
    <p:sldId id="411" r:id="rId8"/>
    <p:sldId id="390" r:id="rId9"/>
    <p:sldId id="371" r:id="rId10"/>
    <p:sldId id="423" r:id="rId11"/>
    <p:sldId id="373" r:id="rId12"/>
    <p:sldId id="424" r:id="rId13"/>
    <p:sldId id="340" r:id="rId14"/>
    <p:sldId id="388" r:id="rId15"/>
    <p:sldId id="386" r:id="rId16"/>
    <p:sldId id="365" r:id="rId17"/>
    <p:sldId id="392" r:id="rId18"/>
    <p:sldId id="404" r:id="rId19"/>
    <p:sldId id="403" r:id="rId20"/>
    <p:sldId id="410" r:id="rId21"/>
    <p:sldId id="409" r:id="rId22"/>
    <p:sldId id="412" r:id="rId23"/>
    <p:sldId id="426" r:id="rId24"/>
    <p:sldId id="425" r:id="rId25"/>
    <p:sldId id="413" r:id="rId26"/>
    <p:sldId id="405" r:id="rId27"/>
    <p:sldId id="427" r:id="rId28"/>
    <p:sldId id="406" r:id="rId29"/>
    <p:sldId id="428" r:id="rId30"/>
    <p:sldId id="394" r:id="rId31"/>
    <p:sldId id="331" r:id="rId32"/>
    <p:sldId id="397" r:id="rId33"/>
    <p:sldId id="399" r:id="rId34"/>
    <p:sldId id="367" r:id="rId35"/>
    <p:sldId id="422" r:id="rId36"/>
    <p:sldId id="369" r:id="rId37"/>
    <p:sldId id="421" r:id="rId38"/>
    <p:sldId id="384" r:id="rId39"/>
    <p:sldId id="420" r:id="rId40"/>
    <p:sldId id="280" r:id="rId41"/>
    <p:sldId id="441" r:id="rId42"/>
    <p:sldId id="430" r:id="rId43"/>
    <p:sldId id="432" r:id="rId44"/>
    <p:sldId id="433" r:id="rId45"/>
    <p:sldId id="434" r:id="rId46"/>
    <p:sldId id="435" r:id="rId47"/>
    <p:sldId id="442" r:id="rId48"/>
    <p:sldId id="437" r:id="rId49"/>
    <p:sldId id="438" r:id="rId50"/>
    <p:sldId id="439" r:id="rId51"/>
    <p:sldId id="440" r:id="rId52"/>
    <p:sldId id="338"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B9B8"/>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394" autoAdjust="0"/>
  </p:normalViewPr>
  <p:slideViewPr>
    <p:cSldViewPr>
      <p:cViewPr>
        <p:scale>
          <a:sx n="88" d="100"/>
          <a:sy n="88" d="100"/>
        </p:scale>
        <p:origin x="605"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iagrams/_rels/data6.xml.rels><?xml version="1.0" encoding="UTF-8" standalone="yes"?>
<Relationships xmlns="http://schemas.openxmlformats.org/package/2006/relationships"><Relationship Id="rId1" Type="http://schemas.openxmlformats.org/officeDocument/2006/relationships/image" Target="../media/image26.png"/></Relationships>
</file>

<file path=ppt/diagrams/_rels/data7.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4" Type="http://schemas.openxmlformats.org/officeDocument/2006/relationships/image" Target="../media/image17.png"/></Relationships>
</file>

<file path=ppt/diagrams/_rels/drawing6.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7.xml.rels><?xml version="1.0" encoding="UTF-8" standalone="yes"?>
<Relationships xmlns="http://schemas.openxmlformats.org/package/2006/relationships"><Relationship Id="rId1" Type="http://schemas.openxmlformats.org/officeDocument/2006/relationships/image" Target="../media/image26.pn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C39D99-32AD-4209-A30B-AEBC271ED076}" type="doc">
      <dgm:prSet loTypeId="urn:microsoft.com/office/officeart/2005/8/layout/cycle2" loCatId="cycle" qsTypeId="urn:microsoft.com/office/officeart/2005/8/quickstyle/simple1" qsCatId="simple" csTypeId="urn:microsoft.com/office/officeart/2005/8/colors/accent6_2" csCatId="accent6" phldr="1"/>
      <dgm:spPr/>
      <dgm:t>
        <a:bodyPr/>
        <a:lstStyle/>
        <a:p>
          <a:endParaRPr lang="en-US"/>
        </a:p>
      </dgm:t>
    </dgm:pt>
    <dgm:pt modelId="{5066F0B5-B8EB-4CD9-8BC4-62449D37A226}">
      <dgm:prSet/>
      <dgm:spPr>
        <a:blipFill rotWithShape="0">
          <a:blip xmlns:r="http://schemas.openxmlformats.org/officeDocument/2006/relationships" r:embed="rId1"/>
          <a:stretch>
            <a:fillRect/>
          </a:stretch>
        </a:blipFill>
      </dgm:spPr>
      <dgm:t>
        <a:bodyPr/>
        <a:lstStyle/>
        <a:p>
          <a:pPr rtl="0"/>
          <a:endParaRPr lang="en-US" dirty="0"/>
        </a:p>
      </dgm:t>
    </dgm:pt>
    <dgm:pt modelId="{0C44D2F6-752F-4E64-80D9-CE8847786318}" type="parTrans" cxnId="{49A04770-9F00-48E6-8267-75286E0A03A3}">
      <dgm:prSet/>
      <dgm:spPr/>
      <dgm:t>
        <a:bodyPr/>
        <a:lstStyle/>
        <a:p>
          <a:endParaRPr lang="en-US"/>
        </a:p>
      </dgm:t>
    </dgm:pt>
    <dgm:pt modelId="{F75025B7-B6D5-4D9D-A5AF-E0BBB5B3313D}" type="sibTrans" cxnId="{49A04770-9F00-48E6-8267-75286E0A03A3}">
      <dgm:prSet/>
      <dgm:spPr/>
      <dgm:t>
        <a:bodyPr/>
        <a:lstStyle/>
        <a:p>
          <a:endParaRPr lang="en-US" dirty="0"/>
        </a:p>
      </dgm:t>
    </dgm:pt>
    <dgm:pt modelId="{8C8545F3-CA2B-499F-BD9D-A74E88E1B48C}">
      <dgm:prSet/>
      <dgm:spPr>
        <a:blipFill rotWithShape="0">
          <a:blip xmlns:r="http://schemas.openxmlformats.org/officeDocument/2006/relationships" r:embed="rId2"/>
          <a:stretch>
            <a:fillRect/>
          </a:stretch>
        </a:blipFill>
      </dgm:spPr>
      <dgm:t>
        <a:bodyPr/>
        <a:lstStyle/>
        <a:p>
          <a:pPr rtl="0"/>
          <a:endParaRPr lang="en-US" dirty="0"/>
        </a:p>
      </dgm:t>
    </dgm:pt>
    <dgm:pt modelId="{9ED69A5A-473E-425C-90A9-57CA6F793C95}" type="parTrans" cxnId="{1A8943DA-0734-4C9A-A1D9-1903F98558FF}">
      <dgm:prSet/>
      <dgm:spPr/>
      <dgm:t>
        <a:bodyPr/>
        <a:lstStyle/>
        <a:p>
          <a:endParaRPr lang="en-US"/>
        </a:p>
      </dgm:t>
    </dgm:pt>
    <dgm:pt modelId="{8281DD97-8A46-4F22-82A6-E2806E283ABD}" type="sibTrans" cxnId="{1A8943DA-0734-4C9A-A1D9-1903F98558FF}">
      <dgm:prSet/>
      <dgm:spPr/>
      <dgm:t>
        <a:bodyPr/>
        <a:lstStyle/>
        <a:p>
          <a:endParaRPr lang="en-US" dirty="0"/>
        </a:p>
      </dgm:t>
    </dgm:pt>
    <dgm:pt modelId="{B7DCF595-A34B-4614-8F31-D8B161AEC67F}">
      <dgm:prSet/>
      <dgm:spPr>
        <a:blipFill rotWithShape="0">
          <a:blip xmlns:r="http://schemas.openxmlformats.org/officeDocument/2006/relationships" r:embed="rId3"/>
          <a:stretch>
            <a:fillRect/>
          </a:stretch>
        </a:blipFill>
      </dgm:spPr>
      <dgm:t>
        <a:bodyPr/>
        <a:lstStyle/>
        <a:p>
          <a:pPr rtl="0"/>
          <a:endParaRPr lang="en-US" dirty="0"/>
        </a:p>
      </dgm:t>
    </dgm:pt>
    <dgm:pt modelId="{2B8F5D73-003D-4BFF-B8EB-9202C1A12C08}" type="parTrans" cxnId="{3141F10A-F1D1-450B-88CB-83878BFBB114}">
      <dgm:prSet/>
      <dgm:spPr/>
      <dgm:t>
        <a:bodyPr/>
        <a:lstStyle/>
        <a:p>
          <a:endParaRPr lang="en-US"/>
        </a:p>
      </dgm:t>
    </dgm:pt>
    <dgm:pt modelId="{D66F5FE5-0FD6-46C4-A827-FA6C6DE9B4BC}" type="sibTrans" cxnId="{3141F10A-F1D1-450B-88CB-83878BFBB114}">
      <dgm:prSet/>
      <dgm:spPr/>
      <dgm:t>
        <a:bodyPr/>
        <a:lstStyle/>
        <a:p>
          <a:endParaRPr lang="en-US" dirty="0"/>
        </a:p>
      </dgm:t>
    </dgm:pt>
    <dgm:pt modelId="{0C816DD5-DF58-47D7-9591-70D80D6D8519}">
      <dgm:prSet/>
      <dgm:spPr>
        <a:blipFill rotWithShape="0">
          <a:blip xmlns:r="http://schemas.openxmlformats.org/officeDocument/2006/relationships" r:embed="rId4"/>
          <a:stretch>
            <a:fillRect/>
          </a:stretch>
        </a:blipFill>
      </dgm:spPr>
      <dgm:t>
        <a:bodyPr/>
        <a:lstStyle/>
        <a:p>
          <a:pPr rtl="0"/>
          <a:endParaRPr lang="en-US" dirty="0"/>
        </a:p>
      </dgm:t>
    </dgm:pt>
    <dgm:pt modelId="{65EFFD32-0DE1-4DDF-A018-A685D3F2EAFC}" type="parTrans" cxnId="{8D453492-22EA-440A-BB8F-52D38F251256}">
      <dgm:prSet/>
      <dgm:spPr/>
      <dgm:t>
        <a:bodyPr/>
        <a:lstStyle/>
        <a:p>
          <a:endParaRPr lang="en-US"/>
        </a:p>
      </dgm:t>
    </dgm:pt>
    <dgm:pt modelId="{22C2BB32-D3F6-43B7-83A7-7AEAFD53C09E}" type="sibTrans" cxnId="{8D453492-22EA-440A-BB8F-52D38F251256}">
      <dgm:prSet/>
      <dgm:spPr/>
      <dgm:t>
        <a:bodyPr/>
        <a:lstStyle/>
        <a:p>
          <a:endParaRPr lang="en-US" baseline="0" dirty="0">
            <a:solidFill>
              <a:schemeClr val="tx1"/>
            </a:solidFill>
          </a:endParaRPr>
        </a:p>
      </dgm:t>
    </dgm:pt>
    <dgm:pt modelId="{33E50183-B977-463F-9CC7-2CE17DEC3FF2}" type="pres">
      <dgm:prSet presAssocID="{80C39D99-32AD-4209-A30B-AEBC271ED076}" presName="cycle" presStyleCnt="0">
        <dgm:presLayoutVars>
          <dgm:dir/>
          <dgm:resizeHandles val="exact"/>
        </dgm:presLayoutVars>
      </dgm:prSet>
      <dgm:spPr/>
      <dgm:t>
        <a:bodyPr/>
        <a:lstStyle/>
        <a:p>
          <a:endParaRPr lang="en-US"/>
        </a:p>
      </dgm:t>
    </dgm:pt>
    <dgm:pt modelId="{7E0F7D34-C9D0-4089-A6E4-EBBA5279FD15}" type="pres">
      <dgm:prSet presAssocID="{5066F0B5-B8EB-4CD9-8BC4-62449D37A226}" presName="node" presStyleLbl="node1" presStyleIdx="0" presStyleCnt="4" custRadScaleRad="160782" custRadScaleInc="114444">
        <dgm:presLayoutVars>
          <dgm:bulletEnabled val="1"/>
        </dgm:presLayoutVars>
      </dgm:prSet>
      <dgm:spPr/>
      <dgm:t>
        <a:bodyPr/>
        <a:lstStyle/>
        <a:p>
          <a:endParaRPr lang="en-US"/>
        </a:p>
      </dgm:t>
    </dgm:pt>
    <dgm:pt modelId="{D007CBAB-347B-44CD-B3C9-7EB369D92BE7}" type="pres">
      <dgm:prSet presAssocID="{F75025B7-B6D5-4D9D-A5AF-E0BBB5B3313D}" presName="sibTrans" presStyleLbl="sibTrans2D1" presStyleIdx="0" presStyleCnt="4"/>
      <dgm:spPr/>
      <dgm:t>
        <a:bodyPr/>
        <a:lstStyle/>
        <a:p>
          <a:endParaRPr lang="en-US"/>
        </a:p>
      </dgm:t>
    </dgm:pt>
    <dgm:pt modelId="{6C73D4E7-336F-4DA5-9CCF-2BDE66D31598}" type="pres">
      <dgm:prSet presAssocID="{F75025B7-B6D5-4D9D-A5AF-E0BBB5B3313D}" presName="connectorText" presStyleLbl="sibTrans2D1" presStyleIdx="0" presStyleCnt="4"/>
      <dgm:spPr/>
      <dgm:t>
        <a:bodyPr/>
        <a:lstStyle/>
        <a:p>
          <a:endParaRPr lang="en-US"/>
        </a:p>
      </dgm:t>
    </dgm:pt>
    <dgm:pt modelId="{0743948B-6E23-4349-815B-91A5F5DA8602}" type="pres">
      <dgm:prSet presAssocID="{8C8545F3-CA2B-499F-BD9D-A74E88E1B48C}" presName="node" presStyleLbl="node1" presStyleIdx="1" presStyleCnt="4" custRadScaleRad="160546" custRadScaleInc="85634">
        <dgm:presLayoutVars>
          <dgm:bulletEnabled val="1"/>
        </dgm:presLayoutVars>
      </dgm:prSet>
      <dgm:spPr/>
      <dgm:t>
        <a:bodyPr/>
        <a:lstStyle/>
        <a:p>
          <a:endParaRPr lang="en-US"/>
        </a:p>
      </dgm:t>
    </dgm:pt>
    <dgm:pt modelId="{84DF0BED-4265-434B-83E3-ABE93875BA92}" type="pres">
      <dgm:prSet presAssocID="{8281DD97-8A46-4F22-82A6-E2806E283ABD}" presName="sibTrans" presStyleLbl="sibTrans2D1" presStyleIdx="1" presStyleCnt="4" custAng="34967"/>
      <dgm:spPr/>
      <dgm:t>
        <a:bodyPr/>
        <a:lstStyle/>
        <a:p>
          <a:endParaRPr lang="en-US"/>
        </a:p>
      </dgm:t>
    </dgm:pt>
    <dgm:pt modelId="{8FDB5AD6-E5C4-456D-9056-FE2CF15B7A48}" type="pres">
      <dgm:prSet presAssocID="{8281DD97-8A46-4F22-82A6-E2806E283ABD}" presName="connectorText" presStyleLbl="sibTrans2D1" presStyleIdx="1" presStyleCnt="4"/>
      <dgm:spPr/>
      <dgm:t>
        <a:bodyPr/>
        <a:lstStyle/>
        <a:p>
          <a:endParaRPr lang="en-US"/>
        </a:p>
      </dgm:t>
    </dgm:pt>
    <dgm:pt modelId="{DCD93974-5FF6-4B16-861A-89C19F2D72A7}" type="pres">
      <dgm:prSet presAssocID="{B7DCF595-A34B-4614-8F31-D8B161AEC67F}" presName="node" presStyleLbl="node1" presStyleIdx="2" presStyleCnt="4" custRadScaleRad="164945" custRadScaleInc="117047">
        <dgm:presLayoutVars>
          <dgm:bulletEnabled val="1"/>
        </dgm:presLayoutVars>
      </dgm:prSet>
      <dgm:spPr/>
      <dgm:t>
        <a:bodyPr/>
        <a:lstStyle/>
        <a:p>
          <a:endParaRPr lang="en-US"/>
        </a:p>
      </dgm:t>
    </dgm:pt>
    <dgm:pt modelId="{C5CDF5D3-AEDE-4C48-BE51-62F706A4D00D}" type="pres">
      <dgm:prSet presAssocID="{D66F5FE5-0FD6-46C4-A827-FA6C6DE9B4BC}" presName="sibTrans" presStyleLbl="sibTrans2D1" presStyleIdx="2" presStyleCnt="4"/>
      <dgm:spPr>
        <a:prstGeom prst="rightArrow">
          <a:avLst/>
        </a:prstGeom>
      </dgm:spPr>
      <dgm:t>
        <a:bodyPr/>
        <a:lstStyle/>
        <a:p>
          <a:endParaRPr lang="en-US"/>
        </a:p>
      </dgm:t>
    </dgm:pt>
    <dgm:pt modelId="{02886BCF-2851-476A-9AB8-C2BED07B196A}" type="pres">
      <dgm:prSet presAssocID="{D66F5FE5-0FD6-46C4-A827-FA6C6DE9B4BC}" presName="connectorText" presStyleLbl="sibTrans2D1" presStyleIdx="2" presStyleCnt="4"/>
      <dgm:spPr/>
      <dgm:t>
        <a:bodyPr/>
        <a:lstStyle/>
        <a:p>
          <a:endParaRPr lang="en-US"/>
        </a:p>
      </dgm:t>
    </dgm:pt>
    <dgm:pt modelId="{F4B7D339-912D-4E85-8433-A7BA052A0E27}" type="pres">
      <dgm:prSet presAssocID="{0C816DD5-DF58-47D7-9591-70D80D6D8519}" presName="node" presStyleLbl="node1" presStyleIdx="3" presStyleCnt="4" custRadScaleRad="164986" custRadScaleInc="82995">
        <dgm:presLayoutVars>
          <dgm:bulletEnabled val="1"/>
        </dgm:presLayoutVars>
      </dgm:prSet>
      <dgm:spPr/>
      <dgm:t>
        <a:bodyPr/>
        <a:lstStyle/>
        <a:p>
          <a:endParaRPr lang="en-US"/>
        </a:p>
      </dgm:t>
    </dgm:pt>
    <dgm:pt modelId="{74A29380-89CC-496F-B311-8434CEE3C80B}" type="pres">
      <dgm:prSet presAssocID="{22C2BB32-D3F6-43B7-83A7-7AEAFD53C09E}" presName="sibTrans" presStyleLbl="sibTrans2D1" presStyleIdx="3" presStyleCnt="4" custAng="25721"/>
      <dgm:spPr/>
      <dgm:t>
        <a:bodyPr/>
        <a:lstStyle/>
        <a:p>
          <a:endParaRPr lang="en-US"/>
        </a:p>
      </dgm:t>
    </dgm:pt>
    <dgm:pt modelId="{73272F71-5823-4DCA-9172-D23430ADC9B0}" type="pres">
      <dgm:prSet presAssocID="{22C2BB32-D3F6-43B7-83A7-7AEAFD53C09E}" presName="connectorText" presStyleLbl="sibTrans2D1" presStyleIdx="3" presStyleCnt="4"/>
      <dgm:spPr/>
      <dgm:t>
        <a:bodyPr/>
        <a:lstStyle/>
        <a:p>
          <a:endParaRPr lang="en-US"/>
        </a:p>
      </dgm:t>
    </dgm:pt>
  </dgm:ptLst>
  <dgm:cxnLst>
    <dgm:cxn modelId="{EAE59219-116C-4C49-8446-22596861500D}" type="presOf" srcId="{8281DD97-8A46-4F22-82A6-E2806E283ABD}" destId="{8FDB5AD6-E5C4-456D-9056-FE2CF15B7A48}" srcOrd="1" destOrd="0" presId="urn:microsoft.com/office/officeart/2005/8/layout/cycle2"/>
    <dgm:cxn modelId="{5677F1DB-CC01-4220-8E98-1928D73B57CC}" type="presOf" srcId="{F75025B7-B6D5-4D9D-A5AF-E0BBB5B3313D}" destId="{D007CBAB-347B-44CD-B3C9-7EB369D92BE7}" srcOrd="0" destOrd="0" presId="urn:microsoft.com/office/officeart/2005/8/layout/cycle2"/>
    <dgm:cxn modelId="{E5D8D35E-EBAB-4178-827C-1A54822E374E}" type="presOf" srcId="{80C39D99-32AD-4209-A30B-AEBC271ED076}" destId="{33E50183-B977-463F-9CC7-2CE17DEC3FF2}" srcOrd="0" destOrd="0" presId="urn:microsoft.com/office/officeart/2005/8/layout/cycle2"/>
    <dgm:cxn modelId="{D462BBAA-0A82-45D8-B79D-D6798A5F5526}" type="presOf" srcId="{B7DCF595-A34B-4614-8F31-D8B161AEC67F}" destId="{DCD93974-5FF6-4B16-861A-89C19F2D72A7}" srcOrd="0" destOrd="0" presId="urn:microsoft.com/office/officeart/2005/8/layout/cycle2"/>
    <dgm:cxn modelId="{1A83588B-83DE-4102-AE67-3623BD983E96}" type="presOf" srcId="{8281DD97-8A46-4F22-82A6-E2806E283ABD}" destId="{84DF0BED-4265-434B-83E3-ABE93875BA92}" srcOrd="0" destOrd="0" presId="urn:microsoft.com/office/officeart/2005/8/layout/cycle2"/>
    <dgm:cxn modelId="{314FF256-A76A-477D-8947-6D28600A981F}" type="presOf" srcId="{22C2BB32-D3F6-43B7-83A7-7AEAFD53C09E}" destId="{74A29380-89CC-496F-B311-8434CEE3C80B}" srcOrd="0" destOrd="0" presId="urn:microsoft.com/office/officeart/2005/8/layout/cycle2"/>
    <dgm:cxn modelId="{56261273-8859-4124-B36D-DC9DA6C936B0}" type="presOf" srcId="{0C816DD5-DF58-47D7-9591-70D80D6D8519}" destId="{F4B7D339-912D-4E85-8433-A7BA052A0E27}" srcOrd="0" destOrd="0" presId="urn:microsoft.com/office/officeart/2005/8/layout/cycle2"/>
    <dgm:cxn modelId="{1A8943DA-0734-4C9A-A1D9-1903F98558FF}" srcId="{80C39D99-32AD-4209-A30B-AEBC271ED076}" destId="{8C8545F3-CA2B-499F-BD9D-A74E88E1B48C}" srcOrd="1" destOrd="0" parTransId="{9ED69A5A-473E-425C-90A9-57CA6F793C95}" sibTransId="{8281DD97-8A46-4F22-82A6-E2806E283ABD}"/>
    <dgm:cxn modelId="{49A04770-9F00-48E6-8267-75286E0A03A3}" srcId="{80C39D99-32AD-4209-A30B-AEBC271ED076}" destId="{5066F0B5-B8EB-4CD9-8BC4-62449D37A226}" srcOrd="0" destOrd="0" parTransId="{0C44D2F6-752F-4E64-80D9-CE8847786318}" sibTransId="{F75025B7-B6D5-4D9D-A5AF-E0BBB5B3313D}"/>
    <dgm:cxn modelId="{987BA18D-2316-4D47-870C-E0467A609594}" type="presOf" srcId="{8C8545F3-CA2B-499F-BD9D-A74E88E1B48C}" destId="{0743948B-6E23-4349-815B-91A5F5DA8602}" srcOrd="0" destOrd="0" presId="urn:microsoft.com/office/officeart/2005/8/layout/cycle2"/>
    <dgm:cxn modelId="{279D841B-305D-4DE2-9EBE-D5450C47FE9F}" type="presOf" srcId="{F75025B7-B6D5-4D9D-A5AF-E0BBB5B3313D}" destId="{6C73D4E7-336F-4DA5-9CCF-2BDE66D31598}" srcOrd="1" destOrd="0" presId="urn:microsoft.com/office/officeart/2005/8/layout/cycle2"/>
    <dgm:cxn modelId="{3141F10A-F1D1-450B-88CB-83878BFBB114}" srcId="{80C39D99-32AD-4209-A30B-AEBC271ED076}" destId="{B7DCF595-A34B-4614-8F31-D8B161AEC67F}" srcOrd="2" destOrd="0" parTransId="{2B8F5D73-003D-4BFF-B8EB-9202C1A12C08}" sibTransId="{D66F5FE5-0FD6-46C4-A827-FA6C6DE9B4BC}"/>
    <dgm:cxn modelId="{330CAB63-301A-4370-9E5F-54D238FC747E}" type="presOf" srcId="{D66F5FE5-0FD6-46C4-A827-FA6C6DE9B4BC}" destId="{C5CDF5D3-AEDE-4C48-BE51-62F706A4D00D}" srcOrd="0" destOrd="0" presId="urn:microsoft.com/office/officeart/2005/8/layout/cycle2"/>
    <dgm:cxn modelId="{19F87D60-180C-48BD-B30B-C1291CD63A53}" type="presOf" srcId="{22C2BB32-D3F6-43B7-83A7-7AEAFD53C09E}" destId="{73272F71-5823-4DCA-9172-D23430ADC9B0}" srcOrd="1" destOrd="0" presId="urn:microsoft.com/office/officeart/2005/8/layout/cycle2"/>
    <dgm:cxn modelId="{13251434-5991-4238-B776-1BE5AC01215F}" type="presOf" srcId="{D66F5FE5-0FD6-46C4-A827-FA6C6DE9B4BC}" destId="{02886BCF-2851-476A-9AB8-C2BED07B196A}" srcOrd="1" destOrd="0" presId="urn:microsoft.com/office/officeart/2005/8/layout/cycle2"/>
    <dgm:cxn modelId="{0893B852-61D8-4CDD-AA63-DFA225D24B2E}" type="presOf" srcId="{5066F0B5-B8EB-4CD9-8BC4-62449D37A226}" destId="{7E0F7D34-C9D0-4089-A6E4-EBBA5279FD15}" srcOrd="0" destOrd="0" presId="urn:microsoft.com/office/officeart/2005/8/layout/cycle2"/>
    <dgm:cxn modelId="{8D453492-22EA-440A-BB8F-52D38F251256}" srcId="{80C39D99-32AD-4209-A30B-AEBC271ED076}" destId="{0C816DD5-DF58-47D7-9591-70D80D6D8519}" srcOrd="3" destOrd="0" parTransId="{65EFFD32-0DE1-4DDF-A018-A685D3F2EAFC}" sibTransId="{22C2BB32-D3F6-43B7-83A7-7AEAFD53C09E}"/>
    <dgm:cxn modelId="{EA5AF806-06A0-4ECE-B4D0-C09EC6D67384}" type="presParOf" srcId="{33E50183-B977-463F-9CC7-2CE17DEC3FF2}" destId="{7E0F7D34-C9D0-4089-A6E4-EBBA5279FD15}" srcOrd="0" destOrd="0" presId="urn:microsoft.com/office/officeart/2005/8/layout/cycle2"/>
    <dgm:cxn modelId="{EEAE3C0E-52F1-462E-8C78-9B8AE484E5EA}" type="presParOf" srcId="{33E50183-B977-463F-9CC7-2CE17DEC3FF2}" destId="{D007CBAB-347B-44CD-B3C9-7EB369D92BE7}" srcOrd="1" destOrd="0" presId="urn:microsoft.com/office/officeart/2005/8/layout/cycle2"/>
    <dgm:cxn modelId="{1B9FC405-EF72-47F1-94FD-B8F6B7D69202}" type="presParOf" srcId="{D007CBAB-347B-44CD-B3C9-7EB369D92BE7}" destId="{6C73D4E7-336F-4DA5-9CCF-2BDE66D31598}" srcOrd="0" destOrd="0" presId="urn:microsoft.com/office/officeart/2005/8/layout/cycle2"/>
    <dgm:cxn modelId="{61BA5CFE-20C9-4F6B-809E-67754700AA47}" type="presParOf" srcId="{33E50183-B977-463F-9CC7-2CE17DEC3FF2}" destId="{0743948B-6E23-4349-815B-91A5F5DA8602}" srcOrd="2" destOrd="0" presId="urn:microsoft.com/office/officeart/2005/8/layout/cycle2"/>
    <dgm:cxn modelId="{64E819BC-9FDB-4C2B-BE1E-3242271EEEDF}" type="presParOf" srcId="{33E50183-B977-463F-9CC7-2CE17DEC3FF2}" destId="{84DF0BED-4265-434B-83E3-ABE93875BA92}" srcOrd="3" destOrd="0" presId="urn:microsoft.com/office/officeart/2005/8/layout/cycle2"/>
    <dgm:cxn modelId="{2445E3FB-85F1-4752-8598-0111C94D1D67}" type="presParOf" srcId="{84DF0BED-4265-434B-83E3-ABE93875BA92}" destId="{8FDB5AD6-E5C4-456D-9056-FE2CF15B7A48}" srcOrd="0" destOrd="0" presId="urn:microsoft.com/office/officeart/2005/8/layout/cycle2"/>
    <dgm:cxn modelId="{FF2454FB-A118-47B7-9B4F-7AF2B66C5B6D}" type="presParOf" srcId="{33E50183-B977-463F-9CC7-2CE17DEC3FF2}" destId="{DCD93974-5FF6-4B16-861A-89C19F2D72A7}" srcOrd="4" destOrd="0" presId="urn:microsoft.com/office/officeart/2005/8/layout/cycle2"/>
    <dgm:cxn modelId="{591463BD-45AC-4E2A-8778-7C3EEB1DED81}" type="presParOf" srcId="{33E50183-B977-463F-9CC7-2CE17DEC3FF2}" destId="{C5CDF5D3-AEDE-4C48-BE51-62F706A4D00D}" srcOrd="5" destOrd="0" presId="urn:microsoft.com/office/officeart/2005/8/layout/cycle2"/>
    <dgm:cxn modelId="{F03ECF09-E1F5-447B-A2D1-F83DF4E7F317}" type="presParOf" srcId="{C5CDF5D3-AEDE-4C48-BE51-62F706A4D00D}" destId="{02886BCF-2851-476A-9AB8-C2BED07B196A}" srcOrd="0" destOrd="0" presId="urn:microsoft.com/office/officeart/2005/8/layout/cycle2"/>
    <dgm:cxn modelId="{AC95F823-E89B-44CD-AE6B-DCD8C11EA270}" type="presParOf" srcId="{33E50183-B977-463F-9CC7-2CE17DEC3FF2}" destId="{F4B7D339-912D-4E85-8433-A7BA052A0E27}" srcOrd="6" destOrd="0" presId="urn:microsoft.com/office/officeart/2005/8/layout/cycle2"/>
    <dgm:cxn modelId="{392DECAE-45DD-445A-B2B1-86D6DEE9DDA2}" type="presParOf" srcId="{33E50183-B977-463F-9CC7-2CE17DEC3FF2}" destId="{74A29380-89CC-496F-B311-8434CEE3C80B}" srcOrd="7" destOrd="0" presId="urn:microsoft.com/office/officeart/2005/8/layout/cycle2"/>
    <dgm:cxn modelId="{32403D9E-F367-4A6D-ADB3-3FE129330B41}" type="presParOf" srcId="{74A29380-89CC-496F-B311-8434CEE3C80B}" destId="{73272F71-5823-4DCA-9172-D23430ADC9B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5E668F-2969-4C49-A056-4111D5F25015}" type="doc">
      <dgm:prSet loTypeId="urn:microsoft.com/office/officeart/2005/8/layout/list1" loCatId="list" qsTypeId="urn:microsoft.com/office/officeart/2005/8/quickstyle/simple1" qsCatId="simple" csTypeId="urn:microsoft.com/office/officeart/2005/8/colors/colorful1" csCatId="colorful"/>
      <dgm:spPr/>
      <dgm:t>
        <a:bodyPr/>
        <a:lstStyle/>
        <a:p>
          <a:endParaRPr lang="en-US"/>
        </a:p>
      </dgm:t>
    </dgm:pt>
    <dgm:pt modelId="{B0F1A12B-0BA0-48C7-B4B5-9ED12352C138}">
      <dgm:prSet/>
      <dgm:spPr/>
      <dgm:t>
        <a:bodyPr/>
        <a:lstStyle/>
        <a:p>
          <a:pPr algn="ctr" rtl="0"/>
          <a:r>
            <a:rPr lang="en-US" b="1" dirty="0"/>
            <a:t>Device The Thing</a:t>
          </a:r>
        </a:p>
      </dgm:t>
    </dgm:pt>
    <dgm:pt modelId="{A247F83E-4421-4DEB-B04F-58ADEAE0C09E}" type="parTrans" cxnId="{399B3DDA-2BA1-404B-8716-45C55E2F0358}">
      <dgm:prSet/>
      <dgm:spPr/>
      <dgm:t>
        <a:bodyPr/>
        <a:lstStyle/>
        <a:p>
          <a:pPr algn="ctr"/>
          <a:endParaRPr lang="en-US"/>
        </a:p>
      </dgm:t>
    </dgm:pt>
    <dgm:pt modelId="{A226F3B6-2D75-4AF0-876E-899CA18593D3}" type="sibTrans" cxnId="{399B3DDA-2BA1-404B-8716-45C55E2F0358}">
      <dgm:prSet/>
      <dgm:spPr/>
      <dgm:t>
        <a:bodyPr/>
        <a:lstStyle/>
        <a:p>
          <a:pPr algn="ctr"/>
          <a:endParaRPr lang="en-US"/>
        </a:p>
      </dgm:t>
    </dgm:pt>
    <dgm:pt modelId="{67CA40B7-B04A-4515-A5FD-9BCFED33E031}">
      <dgm:prSet/>
      <dgm:spPr/>
      <dgm:t>
        <a:bodyPr/>
        <a:lstStyle/>
        <a:p>
          <a:pPr algn="ctr" rtl="0"/>
          <a:r>
            <a:rPr lang="en-US" b="1" dirty="0"/>
            <a:t>Local Network</a:t>
          </a:r>
        </a:p>
      </dgm:t>
    </dgm:pt>
    <dgm:pt modelId="{8D57E79D-2916-4232-88DE-F263589AA02A}" type="parTrans" cxnId="{7365F086-4176-4E59-9A36-9E5F5DB4BCDB}">
      <dgm:prSet/>
      <dgm:spPr/>
      <dgm:t>
        <a:bodyPr/>
        <a:lstStyle/>
        <a:p>
          <a:pPr algn="ctr"/>
          <a:endParaRPr lang="en-US"/>
        </a:p>
      </dgm:t>
    </dgm:pt>
    <dgm:pt modelId="{D0BC6CCE-6394-4BD6-99D0-D25EFC5BFFC1}" type="sibTrans" cxnId="{7365F086-4176-4E59-9A36-9E5F5DB4BCDB}">
      <dgm:prSet/>
      <dgm:spPr/>
      <dgm:t>
        <a:bodyPr/>
        <a:lstStyle/>
        <a:p>
          <a:pPr algn="ctr"/>
          <a:endParaRPr lang="en-US"/>
        </a:p>
      </dgm:t>
    </dgm:pt>
    <dgm:pt modelId="{70AD070F-F6C9-43CD-AA59-D4547BA72319}">
      <dgm:prSet/>
      <dgm:spPr/>
      <dgm:t>
        <a:bodyPr/>
        <a:lstStyle/>
        <a:p>
          <a:pPr algn="ctr" rtl="0"/>
          <a:r>
            <a:rPr lang="en-US" b="1" dirty="0"/>
            <a:t>Internet</a:t>
          </a:r>
        </a:p>
      </dgm:t>
    </dgm:pt>
    <dgm:pt modelId="{039344C5-543F-4C44-9389-53FA5D5DE3B2}" type="parTrans" cxnId="{F961CEF7-A10F-4643-9F42-61160AE02D22}">
      <dgm:prSet/>
      <dgm:spPr/>
      <dgm:t>
        <a:bodyPr/>
        <a:lstStyle/>
        <a:p>
          <a:pPr algn="ctr"/>
          <a:endParaRPr lang="en-US"/>
        </a:p>
      </dgm:t>
    </dgm:pt>
    <dgm:pt modelId="{2F4232D1-8AA9-4C75-A039-B97CBA6E65BF}" type="sibTrans" cxnId="{F961CEF7-A10F-4643-9F42-61160AE02D22}">
      <dgm:prSet/>
      <dgm:spPr/>
      <dgm:t>
        <a:bodyPr/>
        <a:lstStyle/>
        <a:p>
          <a:pPr algn="ctr"/>
          <a:endParaRPr lang="en-US"/>
        </a:p>
      </dgm:t>
    </dgm:pt>
    <dgm:pt modelId="{89CFCE1C-1F9D-42E5-AFC8-E8527B9DFA8A}">
      <dgm:prSet/>
      <dgm:spPr/>
      <dgm:t>
        <a:bodyPr/>
        <a:lstStyle/>
        <a:p>
          <a:pPr algn="ctr" rtl="0"/>
          <a:r>
            <a:rPr lang="en-US" b="1" dirty="0"/>
            <a:t>Backend Services</a:t>
          </a:r>
        </a:p>
      </dgm:t>
    </dgm:pt>
    <dgm:pt modelId="{124A182C-E952-468F-9149-688EE839D54C}" type="parTrans" cxnId="{8713C6A3-1707-4024-9ABF-47934F159965}">
      <dgm:prSet/>
      <dgm:spPr/>
      <dgm:t>
        <a:bodyPr/>
        <a:lstStyle/>
        <a:p>
          <a:pPr algn="ctr"/>
          <a:endParaRPr lang="en-US"/>
        </a:p>
      </dgm:t>
    </dgm:pt>
    <dgm:pt modelId="{52108B5F-51A5-41A9-A442-4626A0CCE2DC}" type="sibTrans" cxnId="{8713C6A3-1707-4024-9ABF-47934F159965}">
      <dgm:prSet/>
      <dgm:spPr/>
      <dgm:t>
        <a:bodyPr/>
        <a:lstStyle/>
        <a:p>
          <a:pPr algn="ctr"/>
          <a:endParaRPr lang="en-US"/>
        </a:p>
      </dgm:t>
    </dgm:pt>
    <dgm:pt modelId="{583EB296-6970-4430-813B-CD007190270B}">
      <dgm:prSet/>
      <dgm:spPr/>
      <dgm:t>
        <a:bodyPr/>
        <a:lstStyle/>
        <a:p>
          <a:pPr algn="ctr" rtl="0"/>
          <a:r>
            <a:rPr lang="en-US" b="1" dirty="0"/>
            <a:t>Applications</a:t>
          </a:r>
        </a:p>
      </dgm:t>
    </dgm:pt>
    <dgm:pt modelId="{0E68FEE2-6DAF-49D1-B7C3-E5062D1B8E0B}" type="parTrans" cxnId="{2A124F17-9490-4844-9EEA-EAF91D0B2677}">
      <dgm:prSet/>
      <dgm:spPr/>
      <dgm:t>
        <a:bodyPr/>
        <a:lstStyle/>
        <a:p>
          <a:pPr algn="ctr"/>
          <a:endParaRPr lang="en-US"/>
        </a:p>
      </dgm:t>
    </dgm:pt>
    <dgm:pt modelId="{A97EFEEA-8F06-4D89-8EFC-A24ADE186019}" type="sibTrans" cxnId="{2A124F17-9490-4844-9EEA-EAF91D0B2677}">
      <dgm:prSet/>
      <dgm:spPr/>
      <dgm:t>
        <a:bodyPr/>
        <a:lstStyle/>
        <a:p>
          <a:pPr algn="ctr"/>
          <a:endParaRPr lang="en-US"/>
        </a:p>
      </dgm:t>
    </dgm:pt>
    <dgm:pt modelId="{1ACE6D5D-BDE6-4637-98CC-38C0BA7DC989}" type="pres">
      <dgm:prSet presAssocID="{125E668F-2969-4C49-A056-4111D5F25015}" presName="linear" presStyleCnt="0">
        <dgm:presLayoutVars>
          <dgm:dir/>
          <dgm:animLvl val="lvl"/>
          <dgm:resizeHandles val="exact"/>
        </dgm:presLayoutVars>
      </dgm:prSet>
      <dgm:spPr/>
      <dgm:t>
        <a:bodyPr/>
        <a:lstStyle/>
        <a:p>
          <a:endParaRPr lang="en-US"/>
        </a:p>
      </dgm:t>
    </dgm:pt>
    <dgm:pt modelId="{889A944E-36E0-420A-BD94-5DCFCA8C80C3}" type="pres">
      <dgm:prSet presAssocID="{B0F1A12B-0BA0-48C7-B4B5-9ED12352C138}" presName="parentLin" presStyleCnt="0"/>
      <dgm:spPr/>
    </dgm:pt>
    <dgm:pt modelId="{E7A68262-6BB6-481E-8E8D-07C3E2C1AA95}" type="pres">
      <dgm:prSet presAssocID="{B0F1A12B-0BA0-48C7-B4B5-9ED12352C138}" presName="parentLeftMargin" presStyleLbl="node1" presStyleIdx="0" presStyleCnt="5"/>
      <dgm:spPr/>
      <dgm:t>
        <a:bodyPr/>
        <a:lstStyle/>
        <a:p>
          <a:endParaRPr lang="en-US"/>
        </a:p>
      </dgm:t>
    </dgm:pt>
    <dgm:pt modelId="{602589C2-9B07-4B96-9AD9-E3419D1DBED3}" type="pres">
      <dgm:prSet presAssocID="{B0F1A12B-0BA0-48C7-B4B5-9ED12352C138}" presName="parentText" presStyleLbl="node1" presStyleIdx="0" presStyleCnt="5">
        <dgm:presLayoutVars>
          <dgm:chMax val="0"/>
          <dgm:bulletEnabled val="1"/>
        </dgm:presLayoutVars>
      </dgm:prSet>
      <dgm:spPr/>
      <dgm:t>
        <a:bodyPr/>
        <a:lstStyle/>
        <a:p>
          <a:endParaRPr lang="en-US"/>
        </a:p>
      </dgm:t>
    </dgm:pt>
    <dgm:pt modelId="{9FB2306E-1FB6-4356-857E-C5817DF98871}" type="pres">
      <dgm:prSet presAssocID="{B0F1A12B-0BA0-48C7-B4B5-9ED12352C138}" presName="negativeSpace" presStyleCnt="0"/>
      <dgm:spPr/>
    </dgm:pt>
    <dgm:pt modelId="{456F07C9-FC19-4A54-8A13-41E34015DD2B}" type="pres">
      <dgm:prSet presAssocID="{B0F1A12B-0BA0-48C7-B4B5-9ED12352C138}" presName="childText" presStyleLbl="conFgAcc1" presStyleIdx="0" presStyleCnt="5">
        <dgm:presLayoutVars>
          <dgm:bulletEnabled val="1"/>
        </dgm:presLayoutVars>
      </dgm:prSet>
      <dgm:spPr/>
    </dgm:pt>
    <dgm:pt modelId="{23180B39-CDAD-4F70-A671-022BF63C54CC}" type="pres">
      <dgm:prSet presAssocID="{A226F3B6-2D75-4AF0-876E-899CA18593D3}" presName="spaceBetweenRectangles" presStyleCnt="0"/>
      <dgm:spPr/>
    </dgm:pt>
    <dgm:pt modelId="{9456E3F4-8F19-4DAA-B2C4-D0D0AEB8D9B1}" type="pres">
      <dgm:prSet presAssocID="{67CA40B7-B04A-4515-A5FD-9BCFED33E031}" presName="parentLin" presStyleCnt="0"/>
      <dgm:spPr/>
    </dgm:pt>
    <dgm:pt modelId="{232E433A-5A69-45AE-B21E-F3AC5BC9B454}" type="pres">
      <dgm:prSet presAssocID="{67CA40B7-B04A-4515-A5FD-9BCFED33E031}" presName="parentLeftMargin" presStyleLbl="node1" presStyleIdx="0" presStyleCnt="5"/>
      <dgm:spPr/>
      <dgm:t>
        <a:bodyPr/>
        <a:lstStyle/>
        <a:p>
          <a:endParaRPr lang="en-US"/>
        </a:p>
      </dgm:t>
    </dgm:pt>
    <dgm:pt modelId="{AE79FC76-D467-40B7-B50D-9BBEC05E130D}" type="pres">
      <dgm:prSet presAssocID="{67CA40B7-B04A-4515-A5FD-9BCFED33E031}" presName="parentText" presStyleLbl="node1" presStyleIdx="1" presStyleCnt="5">
        <dgm:presLayoutVars>
          <dgm:chMax val="0"/>
          <dgm:bulletEnabled val="1"/>
        </dgm:presLayoutVars>
      </dgm:prSet>
      <dgm:spPr/>
      <dgm:t>
        <a:bodyPr/>
        <a:lstStyle/>
        <a:p>
          <a:endParaRPr lang="en-US"/>
        </a:p>
      </dgm:t>
    </dgm:pt>
    <dgm:pt modelId="{CC453CDB-403B-4263-ACC7-DEFD66435054}" type="pres">
      <dgm:prSet presAssocID="{67CA40B7-B04A-4515-A5FD-9BCFED33E031}" presName="negativeSpace" presStyleCnt="0"/>
      <dgm:spPr/>
    </dgm:pt>
    <dgm:pt modelId="{D3B9636C-CAA9-4790-A05B-3C04834492F3}" type="pres">
      <dgm:prSet presAssocID="{67CA40B7-B04A-4515-A5FD-9BCFED33E031}" presName="childText" presStyleLbl="conFgAcc1" presStyleIdx="1" presStyleCnt="5">
        <dgm:presLayoutVars>
          <dgm:bulletEnabled val="1"/>
        </dgm:presLayoutVars>
      </dgm:prSet>
      <dgm:spPr/>
    </dgm:pt>
    <dgm:pt modelId="{22490D1D-AAFC-451C-B8E1-B912EF507E24}" type="pres">
      <dgm:prSet presAssocID="{D0BC6CCE-6394-4BD6-99D0-D25EFC5BFFC1}" presName="spaceBetweenRectangles" presStyleCnt="0"/>
      <dgm:spPr/>
    </dgm:pt>
    <dgm:pt modelId="{A5FAC8D5-AC68-431F-A6A1-62B230847814}" type="pres">
      <dgm:prSet presAssocID="{70AD070F-F6C9-43CD-AA59-D4547BA72319}" presName="parentLin" presStyleCnt="0"/>
      <dgm:spPr/>
    </dgm:pt>
    <dgm:pt modelId="{77E56FD4-3163-437C-AF4C-1BBFF2149443}" type="pres">
      <dgm:prSet presAssocID="{70AD070F-F6C9-43CD-AA59-D4547BA72319}" presName="parentLeftMargin" presStyleLbl="node1" presStyleIdx="1" presStyleCnt="5"/>
      <dgm:spPr/>
      <dgm:t>
        <a:bodyPr/>
        <a:lstStyle/>
        <a:p>
          <a:endParaRPr lang="en-US"/>
        </a:p>
      </dgm:t>
    </dgm:pt>
    <dgm:pt modelId="{16B4A094-DACF-4FB4-B1AE-2A7DB260BAFF}" type="pres">
      <dgm:prSet presAssocID="{70AD070F-F6C9-43CD-AA59-D4547BA72319}" presName="parentText" presStyleLbl="node1" presStyleIdx="2" presStyleCnt="5">
        <dgm:presLayoutVars>
          <dgm:chMax val="0"/>
          <dgm:bulletEnabled val="1"/>
        </dgm:presLayoutVars>
      </dgm:prSet>
      <dgm:spPr/>
      <dgm:t>
        <a:bodyPr/>
        <a:lstStyle/>
        <a:p>
          <a:endParaRPr lang="en-US"/>
        </a:p>
      </dgm:t>
    </dgm:pt>
    <dgm:pt modelId="{16485902-4C3B-4288-9228-8CC650E90D7E}" type="pres">
      <dgm:prSet presAssocID="{70AD070F-F6C9-43CD-AA59-D4547BA72319}" presName="negativeSpace" presStyleCnt="0"/>
      <dgm:spPr/>
    </dgm:pt>
    <dgm:pt modelId="{F381CCFE-BDFC-4C40-B345-C6A4272CB30B}" type="pres">
      <dgm:prSet presAssocID="{70AD070F-F6C9-43CD-AA59-D4547BA72319}" presName="childText" presStyleLbl="conFgAcc1" presStyleIdx="2" presStyleCnt="5">
        <dgm:presLayoutVars>
          <dgm:bulletEnabled val="1"/>
        </dgm:presLayoutVars>
      </dgm:prSet>
      <dgm:spPr/>
    </dgm:pt>
    <dgm:pt modelId="{3D87E94A-63DF-4E6D-9C66-C89B6E4C714D}" type="pres">
      <dgm:prSet presAssocID="{2F4232D1-8AA9-4C75-A039-B97CBA6E65BF}" presName="spaceBetweenRectangles" presStyleCnt="0"/>
      <dgm:spPr/>
    </dgm:pt>
    <dgm:pt modelId="{CBAF907C-2682-4F0F-9CF0-C8BF9833DF40}" type="pres">
      <dgm:prSet presAssocID="{89CFCE1C-1F9D-42E5-AFC8-E8527B9DFA8A}" presName="parentLin" presStyleCnt="0"/>
      <dgm:spPr/>
    </dgm:pt>
    <dgm:pt modelId="{1FCD2369-DE94-4707-93BF-720441133EA4}" type="pres">
      <dgm:prSet presAssocID="{89CFCE1C-1F9D-42E5-AFC8-E8527B9DFA8A}" presName="parentLeftMargin" presStyleLbl="node1" presStyleIdx="2" presStyleCnt="5"/>
      <dgm:spPr/>
      <dgm:t>
        <a:bodyPr/>
        <a:lstStyle/>
        <a:p>
          <a:endParaRPr lang="en-US"/>
        </a:p>
      </dgm:t>
    </dgm:pt>
    <dgm:pt modelId="{EFFE0CAF-5283-4BB2-B82A-B29E346148E2}" type="pres">
      <dgm:prSet presAssocID="{89CFCE1C-1F9D-42E5-AFC8-E8527B9DFA8A}" presName="parentText" presStyleLbl="node1" presStyleIdx="3" presStyleCnt="5">
        <dgm:presLayoutVars>
          <dgm:chMax val="0"/>
          <dgm:bulletEnabled val="1"/>
        </dgm:presLayoutVars>
      </dgm:prSet>
      <dgm:spPr/>
      <dgm:t>
        <a:bodyPr/>
        <a:lstStyle/>
        <a:p>
          <a:endParaRPr lang="en-US"/>
        </a:p>
      </dgm:t>
    </dgm:pt>
    <dgm:pt modelId="{8F8B1CC9-1636-48CA-B2EC-FC28914D6C3B}" type="pres">
      <dgm:prSet presAssocID="{89CFCE1C-1F9D-42E5-AFC8-E8527B9DFA8A}" presName="negativeSpace" presStyleCnt="0"/>
      <dgm:spPr/>
    </dgm:pt>
    <dgm:pt modelId="{AB95075F-7B77-4977-B08D-40C30FD65625}" type="pres">
      <dgm:prSet presAssocID="{89CFCE1C-1F9D-42E5-AFC8-E8527B9DFA8A}" presName="childText" presStyleLbl="conFgAcc1" presStyleIdx="3" presStyleCnt="5">
        <dgm:presLayoutVars>
          <dgm:bulletEnabled val="1"/>
        </dgm:presLayoutVars>
      </dgm:prSet>
      <dgm:spPr/>
    </dgm:pt>
    <dgm:pt modelId="{95256D7A-6709-45E1-9A7F-157A1FC6F012}" type="pres">
      <dgm:prSet presAssocID="{52108B5F-51A5-41A9-A442-4626A0CCE2DC}" presName="spaceBetweenRectangles" presStyleCnt="0"/>
      <dgm:spPr/>
    </dgm:pt>
    <dgm:pt modelId="{0B162B8C-F275-42C0-9A71-4CD7A7AE21AE}" type="pres">
      <dgm:prSet presAssocID="{583EB296-6970-4430-813B-CD007190270B}" presName="parentLin" presStyleCnt="0"/>
      <dgm:spPr/>
    </dgm:pt>
    <dgm:pt modelId="{CBA1F0E8-0D77-477B-A3BC-52E170020351}" type="pres">
      <dgm:prSet presAssocID="{583EB296-6970-4430-813B-CD007190270B}" presName="parentLeftMargin" presStyleLbl="node1" presStyleIdx="3" presStyleCnt="5"/>
      <dgm:spPr/>
      <dgm:t>
        <a:bodyPr/>
        <a:lstStyle/>
        <a:p>
          <a:endParaRPr lang="en-US"/>
        </a:p>
      </dgm:t>
    </dgm:pt>
    <dgm:pt modelId="{63A0CD9F-96D0-4922-95B1-8BB40A2F9B7B}" type="pres">
      <dgm:prSet presAssocID="{583EB296-6970-4430-813B-CD007190270B}" presName="parentText" presStyleLbl="node1" presStyleIdx="4" presStyleCnt="5">
        <dgm:presLayoutVars>
          <dgm:chMax val="0"/>
          <dgm:bulletEnabled val="1"/>
        </dgm:presLayoutVars>
      </dgm:prSet>
      <dgm:spPr/>
      <dgm:t>
        <a:bodyPr/>
        <a:lstStyle/>
        <a:p>
          <a:endParaRPr lang="en-US"/>
        </a:p>
      </dgm:t>
    </dgm:pt>
    <dgm:pt modelId="{716D679D-7ABE-4615-B6CC-477CC0041821}" type="pres">
      <dgm:prSet presAssocID="{583EB296-6970-4430-813B-CD007190270B}" presName="negativeSpace" presStyleCnt="0"/>
      <dgm:spPr/>
    </dgm:pt>
    <dgm:pt modelId="{12D9F9B6-0390-45E7-9F08-5984977F7145}" type="pres">
      <dgm:prSet presAssocID="{583EB296-6970-4430-813B-CD007190270B}" presName="childText" presStyleLbl="conFgAcc1" presStyleIdx="4" presStyleCnt="5">
        <dgm:presLayoutVars>
          <dgm:bulletEnabled val="1"/>
        </dgm:presLayoutVars>
      </dgm:prSet>
      <dgm:spPr/>
    </dgm:pt>
  </dgm:ptLst>
  <dgm:cxnLst>
    <dgm:cxn modelId="{2A124F17-9490-4844-9EEA-EAF91D0B2677}" srcId="{125E668F-2969-4C49-A056-4111D5F25015}" destId="{583EB296-6970-4430-813B-CD007190270B}" srcOrd="4" destOrd="0" parTransId="{0E68FEE2-6DAF-49D1-B7C3-E5062D1B8E0B}" sibTransId="{A97EFEEA-8F06-4D89-8EFC-A24ADE186019}"/>
    <dgm:cxn modelId="{5A84880F-DB0D-4120-A5A6-29B616E6EA85}" type="presOf" srcId="{67CA40B7-B04A-4515-A5FD-9BCFED33E031}" destId="{AE79FC76-D467-40B7-B50D-9BBEC05E130D}" srcOrd="1" destOrd="0" presId="urn:microsoft.com/office/officeart/2005/8/layout/list1"/>
    <dgm:cxn modelId="{8F1FCB4F-58BF-44AA-A83E-331D2FF98391}" type="presOf" srcId="{583EB296-6970-4430-813B-CD007190270B}" destId="{CBA1F0E8-0D77-477B-A3BC-52E170020351}" srcOrd="0" destOrd="0" presId="urn:microsoft.com/office/officeart/2005/8/layout/list1"/>
    <dgm:cxn modelId="{1CA3E55E-E809-4E22-AE49-C691AC1B4EB7}" type="presOf" srcId="{125E668F-2969-4C49-A056-4111D5F25015}" destId="{1ACE6D5D-BDE6-4637-98CC-38C0BA7DC989}" srcOrd="0" destOrd="0" presId="urn:microsoft.com/office/officeart/2005/8/layout/list1"/>
    <dgm:cxn modelId="{CCECF240-C3A3-4C72-A105-D587A96CF991}" type="presOf" srcId="{B0F1A12B-0BA0-48C7-B4B5-9ED12352C138}" destId="{E7A68262-6BB6-481E-8E8D-07C3E2C1AA95}" srcOrd="0" destOrd="0" presId="urn:microsoft.com/office/officeart/2005/8/layout/list1"/>
    <dgm:cxn modelId="{10E76CDC-FA19-4E7F-BE58-2646DA154DDF}" type="presOf" srcId="{89CFCE1C-1F9D-42E5-AFC8-E8527B9DFA8A}" destId="{EFFE0CAF-5283-4BB2-B82A-B29E346148E2}" srcOrd="1" destOrd="0" presId="urn:microsoft.com/office/officeart/2005/8/layout/list1"/>
    <dgm:cxn modelId="{7365F086-4176-4E59-9A36-9E5F5DB4BCDB}" srcId="{125E668F-2969-4C49-A056-4111D5F25015}" destId="{67CA40B7-B04A-4515-A5FD-9BCFED33E031}" srcOrd="1" destOrd="0" parTransId="{8D57E79D-2916-4232-88DE-F263589AA02A}" sibTransId="{D0BC6CCE-6394-4BD6-99D0-D25EFC5BFFC1}"/>
    <dgm:cxn modelId="{8713C6A3-1707-4024-9ABF-47934F159965}" srcId="{125E668F-2969-4C49-A056-4111D5F25015}" destId="{89CFCE1C-1F9D-42E5-AFC8-E8527B9DFA8A}" srcOrd="3" destOrd="0" parTransId="{124A182C-E952-468F-9149-688EE839D54C}" sibTransId="{52108B5F-51A5-41A9-A442-4626A0CCE2DC}"/>
    <dgm:cxn modelId="{F0B2E3F8-DB6D-4EF2-B579-6AA19FB275E3}" type="presOf" srcId="{583EB296-6970-4430-813B-CD007190270B}" destId="{63A0CD9F-96D0-4922-95B1-8BB40A2F9B7B}" srcOrd="1" destOrd="0" presId="urn:microsoft.com/office/officeart/2005/8/layout/list1"/>
    <dgm:cxn modelId="{399B3DDA-2BA1-404B-8716-45C55E2F0358}" srcId="{125E668F-2969-4C49-A056-4111D5F25015}" destId="{B0F1A12B-0BA0-48C7-B4B5-9ED12352C138}" srcOrd="0" destOrd="0" parTransId="{A247F83E-4421-4DEB-B04F-58ADEAE0C09E}" sibTransId="{A226F3B6-2D75-4AF0-876E-899CA18593D3}"/>
    <dgm:cxn modelId="{8E1F8D11-B8A5-4307-8A6E-6ADD2EDB85E0}" type="presOf" srcId="{89CFCE1C-1F9D-42E5-AFC8-E8527B9DFA8A}" destId="{1FCD2369-DE94-4707-93BF-720441133EA4}" srcOrd="0" destOrd="0" presId="urn:microsoft.com/office/officeart/2005/8/layout/list1"/>
    <dgm:cxn modelId="{8FE16215-0E79-44B2-9337-3C6B63BB5001}" type="presOf" srcId="{70AD070F-F6C9-43CD-AA59-D4547BA72319}" destId="{16B4A094-DACF-4FB4-B1AE-2A7DB260BAFF}" srcOrd="1" destOrd="0" presId="urn:microsoft.com/office/officeart/2005/8/layout/list1"/>
    <dgm:cxn modelId="{23916B7B-3913-43DA-B76B-5DE2CC29D0C9}" type="presOf" srcId="{B0F1A12B-0BA0-48C7-B4B5-9ED12352C138}" destId="{602589C2-9B07-4B96-9AD9-E3419D1DBED3}" srcOrd="1" destOrd="0" presId="urn:microsoft.com/office/officeart/2005/8/layout/list1"/>
    <dgm:cxn modelId="{3D94F167-DE86-46EA-A876-0E91638AA317}" type="presOf" srcId="{70AD070F-F6C9-43CD-AA59-D4547BA72319}" destId="{77E56FD4-3163-437C-AF4C-1BBFF2149443}" srcOrd="0" destOrd="0" presId="urn:microsoft.com/office/officeart/2005/8/layout/list1"/>
    <dgm:cxn modelId="{F961CEF7-A10F-4643-9F42-61160AE02D22}" srcId="{125E668F-2969-4C49-A056-4111D5F25015}" destId="{70AD070F-F6C9-43CD-AA59-D4547BA72319}" srcOrd="2" destOrd="0" parTransId="{039344C5-543F-4C44-9389-53FA5D5DE3B2}" sibTransId="{2F4232D1-8AA9-4C75-A039-B97CBA6E65BF}"/>
    <dgm:cxn modelId="{6EAE46BC-4010-46EA-B5A2-156981821337}" type="presOf" srcId="{67CA40B7-B04A-4515-A5FD-9BCFED33E031}" destId="{232E433A-5A69-45AE-B21E-F3AC5BC9B454}" srcOrd="0" destOrd="0" presId="urn:microsoft.com/office/officeart/2005/8/layout/list1"/>
    <dgm:cxn modelId="{E482C601-C25E-4CB6-A99F-7DF98127F5E5}" type="presParOf" srcId="{1ACE6D5D-BDE6-4637-98CC-38C0BA7DC989}" destId="{889A944E-36E0-420A-BD94-5DCFCA8C80C3}" srcOrd="0" destOrd="0" presId="urn:microsoft.com/office/officeart/2005/8/layout/list1"/>
    <dgm:cxn modelId="{73246A9E-DD01-45C4-A9B8-079BD662AD18}" type="presParOf" srcId="{889A944E-36E0-420A-BD94-5DCFCA8C80C3}" destId="{E7A68262-6BB6-481E-8E8D-07C3E2C1AA95}" srcOrd="0" destOrd="0" presId="urn:microsoft.com/office/officeart/2005/8/layout/list1"/>
    <dgm:cxn modelId="{F2BE642D-C1C7-4D00-A6ED-22450DD63F27}" type="presParOf" srcId="{889A944E-36E0-420A-BD94-5DCFCA8C80C3}" destId="{602589C2-9B07-4B96-9AD9-E3419D1DBED3}" srcOrd="1" destOrd="0" presId="urn:microsoft.com/office/officeart/2005/8/layout/list1"/>
    <dgm:cxn modelId="{866DF6B1-B0A7-4071-AA77-7B403F7F1BAA}" type="presParOf" srcId="{1ACE6D5D-BDE6-4637-98CC-38C0BA7DC989}" destId="{9FB2306E-1FB6-4356-857E-C5817DF98871}" srcOrd="1" destOrd="0" presId="urn:microsoft.com/office/officeart/2005/8/layout/list1"/>
    <dgm:cxn modelId="{936FDA56-6F1F-45E8-AABE-8607AA84A0EE}" type="presParOf" srcId="{1ACE6D5D-BDE6-4637-98CC-38C0BA7DC989}" destId="{456F07C9-FC19-4A54-8A13-41E34015DD2B}" srcOrd="2" destOrd="0" presId="urn:microsoft.com/office/officeart/2005/8/layout/list1"/>
    <dgm:cxn modelId="{4DC7C0BA-3459-4ACE-9D4A-5DD501648DE5}" type="presParOf" srcId="{1ACE6D5D-BDE6-4637-98CC-38C0BA7DC989}" destId="{23180B39-CDAD-4F70-A671-022BF63C54CC}" srcOrd="3" destOrd="0" presId="urn:microsoft.com/office/officeart/2005/8/layout/list1"/>
    <dgm:cxn modelId="{D21A6EAD-C296-4252-A51F-3DBCA2E04C4E}" type="presParOf" srcId="{1ACE6D5D-BDE6-4637-98CC-38C0BA7DC989}" destId="{9456E3F4-8F19-4DAA-B2C4-D0D0AEB8D9B1}" srcOrd="4" destOrd="0" presId="urn:microsoft.com/office/officeart/2005/8/layout/list1"/>
    <dgm:cxn modelId="{AEFDF4BB-1CAA-4CBE-AAA8-1E59B16D5F0B}" type="presParOf" srcId="{9456E3F4-8F19-4DAA-B2C4-D0D0AEB8D9B1}" destId="{232E433A-5A69-45AE-B21E-F3AC5BC9B454}" srcOrd="0" destOrd="0" presId="urn:microsoft.com/office/officeart/2005/8/layout/list1"/>
    <dgm:cxn modelId="{6DA82793-5F9C-4C16-80C9-D1628A8F7F23}" type="presParOf" srcId="{9456E3F4-8F19-4DAA-B2C4-D0D0AEB8D9B1}" destId="{AE79FC76-D467-40B7-B50D-9BBEC05E130D}" srcOrd="1" destOrd="0" presId="urn:microsoft.com/office/officeart/2005/8/layout/list1"/>
    <dgm:cxn modelId="{CA3EAABF-979F-46B8-95DF-FDA5422C1B5E}" type="presParOf" srcId="{1ACE6D5D-BDE6-4637-98CC-38C0BA7DC989}" destId="{CC453CDB-403B-4263-ACC7-DEFD66435054}" srcOrd="5" destOrd="0" presId="urn:microsoft.com/office/officeart/2005/8/layout/list1"/>
    <dgm:cxn modelId="{8D44680C-50C5-4764-B433-C68D6589A2C8}" type="presParOf" srcId="{1ACE6D5D-BDE6-4637-98CC-38C0BA7DC989}" destId="{D3B9636C-CAA9-4790-A05B-3C04834492F3}" srcOrd="6" destOrd="0" presId="urn:microsoft.com/office/officeart/2005/8/layout/list1"/>
    <dgm:cxn modelId="{114B316C-6F32-4CE8-89D5-56BF8E37A4FC}" type="presParOf" srcId="{1ACE6D5D-BDE6-4637-98CC-38C0BA7DC989}" destId="{22490D1D-AAFC-451C-B8E1-B912EF507E24}" srcOrd="7" destOrd="0" presId="urn:microsoft.com/office/officeart/2005/8/layout/list1"/>
    <dgm:cxn modelId="{2B5DA99A-0BD7-4620-AC18-8FBF1EFA3B0D}" type="presParOf" srcId="{1ACE6D5D-BDE6-4637-98CC-38C0BA7DC989}" destId="{A5FAC8D5-AC68-431F-A6A1-62B230847814}" srcOrd="8" destOrd="0" presId="urn:microsoft.com/office/officeart/2005/8/layout/list1"/>
    <dgm:cxn modelId="{6C06D081-B8CC-4157-9EC7-9E92693D2B3A}" type="presParOf" srcId="{A5FAC8D5-AC68-431F-A6A1-62B230847814}" destId="{77E56FD4-3163-437C-AF4C-1BBFF2149443}" srcOrd="0" destOrd="0" presId="urn:microsoft.com/office/officeart/2005/8/layout/list1"/>
    <dgm:cxn modelId="{69A6FD06-D4B1-4F3D-ABAD-4C8823D6727F}" type="presParOf" srcId="{A5FAC8D5-AC68-431F-A6A1-62B230847814}" destId="{16B4A094-DACF-4FB4-B1AE-2A7DB260BAFF}" srcOrd="1" destOrd="0" presId="urn:microsoft.com/office/officeart/2005/8/layout/list1"/>
    <dgm:cxn modelId="{2CE4A09A-9127-4FC3-ADE4-68F4315DE34B}" type="presParOf" srcId="{1ACE6D5D-BDE6-4637-98CC-38C0BA7DC989}" destId="{16485902-4C3B-4288-9228-8CC650E90D7E}" srcOrd="9" destOrd="0" presId="urn:microsoft.com/office/officeart/2005/8/layout/list1"/>
    <dgm:cxn modelId="{2B515F03-3B1D-4E51-9346-B7446DC4485F}" type="presParOf" srcId="{1ACE6D5D-BDE6-4637-98CC-38C0BA7DC989}" destId="{F381CCFE-BDFC-4C40-B345-C6A4272CB30B}" srcOrd="10" destOrd="0" presId="urn:microsoft.com/office/officeart/2005/8/layout/list1"/>
    <dgm:cxn modelId="{FDCFA5F0-BD4E-41F9-8CCC-354B97ACC0B9}" type="presParOf" srcId="{1ACE6D5D-BDE6-4637-98CC-38C0BA7DC989}" destId="{3D87E94A-63DF-4E6D-9C66-C89B6E4C714D}" srcOrd="11" destOrd="0" presId="urn:microsoft.com/office/officeart/2005/8/layout/list1"/>
    <dgm:cxn modelId="{878BA2E1-9CF9-4558-885F-3A7A8849BFCC}" type="presParOf" srcId="{1ACE6D5D-BDE6-4637-98CC-38C0BA7DC989}" destId="{CBAF907C-2682-4F0F-9CF0-C8BF9833DF40}" srcOrd="12" destOrd="0" presId="urn:microsoft.com/office/officeart/2005/8/layout/list1"/>
    <dgm:cxn modelId="{51B1750A-E393-4D89-A2E5-D6A14B867BAB}" type="presParOf" srcId="{CBAF907C-2682-4F0F-9CF0-C8BF9833DF40}" destId="{1FCD2369-DE94-4707-93BF-720441133EA4}" srcOrd="0" destOrd="0" presId="urn:microsoft.com/office/officeart/2005/8/layout/list1"/>
    <dgm:cxn modelId="{D9B50540-F4E0-4EF0-9226-1C0AB13BA89F}" type="presParOf" srcId="{CBAF907C-2682-4F0F-9CF0-C8BF9833DF40}" destId="{EFFE0CAF-5283-4BB2-B82A-B29E346148E2}" srcOrd="1" destOrd="0" presId="urn:microsoft.com/office/officeart/2005/8/layout/list1"/>
    <dgm:cxn modelId="{535399E1-1A01-4ED7-ACD2-2277A270AA1C}" type="presParOf" srcId="{1ACE6D5D-BDE6-4637-98CC-38C0BA7DC989}" destId="{8F8B1CC9-1636-48CA-B2EC-FC28914D6C3B}" srcOrd="13" destOrd="0" presId="urn:microsoft.com/office/officeart/2005/8/layout/list1"/>
    <dgm:cxn modelId="{443D48B1-57BF-4EC6-9780-560E6BFC1998}" type="presParOf" srcId="{1ACE6D5D-BDE6-4637-98CC-38C0BA7DC989}" destId="{AB95075F-7B77-4977-B08D-40C30FD65625}" srcOrd="14" destOrd="0" presId="urn:microsoft.com/office/officeart/2005/8/layout/list1"/>
    <dgm:cxn modelId="{BD0AA2FB-17C8-40B7-A9FE-45F8E34189DE}" type="presParOf" srcId="{1ACE6D5D-BDE6-4637-98CC-38C0BA7DC989}" destId="{95256D7A-6709-45E1-9A7F-157A1FC6F012}" srcOrd="15" destOrd="0" presId="urn:microsoft.com/office/officeart/2005/8/layout/list1"/>
    <dgm:cxn modelId="{F79A8A2A-7334-4B87-9317-4CB51E89F858}" type="presParOf" srcId="{1ACE6D5D-BDE6-4637-98CC-38C0BA7DC989}" destId="{0B162B8C-F275-42C0-9A71-4CD7A7AE21AE}" srcOrd="16" destOrd="0" presId="urn:microsoft.com/office/officeart/2005/8/layout/list1"/>
    <dgm:cxn modelId="{BCC0E370-02C8-4630-9FB3-2AD71A033D58}" type="presParOf" srcId="{0B162B8C-F275-42C0-9A71-4CD7A7AE21AE}" destId="{CBA1F0E8-0D77-477B-A3BC-52E170020351}" srcOrd="0" destOrd="0" presId="urn:microsoft.com/office/officeart/2005/8/layout/list1"/>
    <dgm:cxn modelId="{D48E2EF9-493F-4C8E-9E53-D55D662F5CFB}" type="presParOf" srcId="{0B162B8C-F275-42C0-9A71-4CD7A7AE21AE}" destId="{63A0CD9F-96D0-4922-95B1-8BB40A2F9B7B}" srcOrd="1" destOrd="0" presId="urn:microsoft.com/office/officeart/2005/8/layout/list1"/>
    <dgm:cxn modelId="{A9CF7C28-3632-4458-BACD-4370D6F3404C}" type="presParOf" srcId="{1ACE6D5D-BDE6-4637-98CC-38C0BA7DC989}" destId="{716D679D-7ABE-4615-B6CC-477CC0041821}" srcOrd="17" destOrd="0" presId="urn:microsoft.com/office/officeart/2005/8/layout/list1"/>
    <dgm:cxn modelId="{D25F8589-9131-46C6-8AA0-EE7750A9427D}" type="presParOf" srcId="{1ACE6D5D-BDE6-4637-98CC-38C0BA7DC989}" destId="{12D9F9B6-0390-45E7-9F08-5984977F7145}"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E163F6-85BF-4D7B-B1AE-02F2D5B3F6C7}"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67BC1FCB-C35A-4151-A773-3C675465494F}">
      <dgm:prSet custT="1"/>
      <dgm:spPr/>
      <dgm:t>
        <a:bodyPr/>
        <a:lstStyle/>
        <a:p>
          <a:pPr rtl="0"/>
          <a:r>
            <a:rPr lang="en-US" sz="1200" b="0" dirty="0">
              <a:latin typeface="Arial Rounded MT Bold" pitchFamily="34" charset="0"/>
              <a:cs typeface="Aharoni" pitchFamily="2" charset="-79"/>
            </a:rPr>
            <a:t>SDN</a:t>
          </a:r>
        </a:p>
      </dgm:t>
    </dgm:pt>
    <dgm:pt modelId="{6981DB22-A770-4C25-AF28-4195F2A90412}" type="parTrans" cxnId="{BD4A7288-AE48-4EDF-802F-04F7810DC418}">
      <dgm:prSet/>
      <dgm:spPr/>
      <dgm:t>
        <a:bodyPr/>
        <a:lstStyle/>
        <a:p>
          <a:endParaRPr lang="en-US" sz="900" b="1"/>
        </a:p>
      </dgm:t>
    </dgm:pt>
    <dgm:pt modelId="{025809BE-B88B-4DB5-9024-6BA83AC7E61F}" type="sibTrans" cxnId="{BD4A7288-AE48-4EDF-802F-04F7810DC418}">
      <dgm:prSet custT="1"/>
      <dgm:spPr/>
      <dgm:t>
        <a:bodyPr/>
        <a:lstStyle/>
        <a:p>
          <a:endParaRPr lang="en-US" sz="900" b="1"/>
        </a:p>
      </dgm:t>
    </dgm:pt>
    <dgm:pt modelId="{8E7EB971-A038-4D46-9201-B4FC5D59AADA}">
      <dgm:prSet custT="1"/>
      <dgm:spPr/>
      <dgm:t>
        <a:bodyPr/>
        <a:lstStyle/>
        <a:p>
          <a:pPr rtl="0"/>
          <a:r>
            <a:rPr lang="en-US" sz="1200" b="0" dirty="0">
              <a:latin typeface="Arial Rounded MT Bold" pitchFamily="34" charset="0"/>
              <a:cs typeface="Aharoni" pitchFamily="2" charset="-79"/>
            </a:rPr>
            <a:t>Big Data</a:t>
          </a:r>
        </a:p>
      </dgm:t>
    </dgm:pt>
    <dgm:pt modelId="{4FB46431-C27D-4DE5-9045-EB4EA21DA250}" type="parTrans" cxnId="{975D5DEB-2756-44D6-9049-07F3862451D2}">
      <dgm:prSet/>
      <dgm:spPr/>
      <dgm:t>
        <a:bodyPr/>
        <a:lstStyle/>
        <a:p>
          <a:endParaRPr lang="en-US" sz="900" b="1"/>
        </a:p>
      </dgm:t>
    </dgm:pt>
    <dgm:pt modelId="{13FFB488-DC79-4FBE-AD7B-DF3D97D782C5}" type="sibTrans" cxnId="{975D5DEB-2756-44D6-9049-07F3862451D2}">
      <dgm:prSet custT="1"/>
      <dgm:spPr/>
      <dgm:t>
        <a:bodyPr/>
        <a:lstStyle/>
        <a:p>
          <a:endParaRPr lang="en-US" sz="900" b="1"/>
        </a:p>
      </dgm:t>
    </dgm:pt>
    <dgm:pt modelId="{3DF9FAC1-0578-4D8E-8DE0-AD2241771BE2}">
      <dgm:prSet custT="1"/>
      <dgm:spPr/>
      <dgm:t>
        <a:bodyPr/>
        <a:lstStyle/>
        <a:p>
          <a:pPr rtl="0"/>
          <a:r>
            <a:rPr lang="en-US" sz="1200" b="0" dirty="0">
              <a:latin typeface="Arial Rounded MT Bold" pitchFamily="34" charset="0"/>
              <a:cs typeface="Aharoni" pitchFamily="2" charset="-79"/>
            </a:rPr>
            <a:t>Cloud</a:t>
          </a:r>
        </a:p>
      </dgm:t>
    </dgm:pt>
    <dgm:pt modelId="{065AD443-A8BC-4AD2-9DD0-946D9EF470AD}" type="parTrans" cxnId="{32E1A324-F70D-4ED7-A7AA-0B703025BD10}">
      <dgm:prSet/>
      <dgm:spPr/>
      <dgm:t>
        <a:bodyPr/>
        <a:lstStyle/>
        <a:p>
          <a:endParaRPr lang="en-US" sz="900" b="1"/>
        </a:p>
      </dgm:t>
    </dgm:pt>
    <dgm:pt modelId="{8C584F71-6A71-4A3E-AD62-B1ADE43E7DC6}" type="sibTrans" cxnId="{32E1A324-F70D-4ED7-A7AA-0B703025BD10}">
      <dgm:prSet custT="1"/>
      <dgm:spPr/>
      <dgm:t>
        <a:bodyPr/>
        <a:lstStyle/>
        <a:p>
          <a:endParaRPr lang="en-US" sz="900" b="1"/>
        </a:p>
      </dgm:t>
    </dgm:pt>
    <dgm:pt modelId="{B018E50E-2DCB-4016-A0C6-1941DBC94033}">
      <dgm:prSet custT="1"/>
      <dgm:spPr/>
      <dgm:t>
        <a:bodyPr/>
        <a:lstStyle/>
        <a:p>
          <a:pPr rtl="0"/>
          <a:r>
            <a:rPr lang="en-US" sz="1200" b="0" dirty="0">
              <a:latin typeface="Arial Rounded MT Bold" pitchFamily="34" charset="0"/>
              <a:cs typeface="Aharoni" pitchFamily="2" charset="-79"/>
            </a:rPr>
            <a:t>M2M</a:t>
          </a:r>
        </a:p>
      </dgm:t>
    </dgm:pt>
    <dgm:pt modelId="{62A4C7C5-2EE8-4A40-8BFF-37C7E7F2A1A4}" type="parTrans" cxnId="{8DD649AD-C96F-439A-9B3A-24B08503D04C}">
      <dgm:prSet/>
      <dgm:spPr/>
      <dgm:t>
        <a:bodyPr/>
        <a:lstStyle/>
        <a:p>
          <a:endParaRPr lang="en-US" sz="900" b="1"/>
        </a:p>
      </dgm:t>
    </dgm:pt>
    <dgm:pt modelId="{CB850C12-B4C8-4470-95A2-D7B6D8C6388C}" type="sibTrans" cxnId="{8DD649AD-C96F-439A-9B3A-24B08503D04C}">
      <dgm:prSet custT="1"/>
      <dgm:spPr/>
      <dgm:t>
        <a:bodyPr/>
        <a:lstStyle/>
        <a:p>
          <a:endParaRPr lang="en-US" sz="900" b="1"/>
        </a:p>
      </dgm:t>
    </dgm:pt>
    <dgm:pt modelId="{C3B19DE9-0312-4715-84C3-66908A44E42C}">
      <dgm:prSet custT="1"/>
      <dgm:spPr/>
      <dgm:t>
        <a:bodyPr/>
        <a:lstStyle/>
        <a:p>
          <a:pPr rtl="0"/>
          <a:r>
            <a:rPr lang="en-US" sz="1200" b="0" dirty="0">
              <a:latin typeface="Arial Rounded MT Bold" pitchFamily="34" charset="0"/>
              <a:cs typeface="Aharoni" pitchFamily="2" charset="-79"/>
            </a:rPr>
            <a:t>Telemedicine</a:t>
          </a:r>
        </a:p>
      </dgm:t>
    </dgm:pt>
    <dgm:pt modelId="{B1D91222-4EED-4524-808B-4DD2A6B9D9D1}" type="parTrans" cxnId="{7BF0A525-B2D8-4181-88BA-50DF1FC8FD1E}">
      <dgm:prSet/>
      <dgm:spPr/>
      <dgm:t>
        <a:bodyPr/>
        <a:lstStyle/>
        <a:p>
          <a:endParaRPr lang="en-US" sz="900" b="1"/>
        </a:p>
      </dgm:t>
    </dgm:pt>
    <dgm:pt modelId="{8070C9CB-EDB5-49BE-B933-DEBE568759F7}" type="sibTrans" cxnId="{7BF0A525-B2D8-4181-88BA-50DF1FC8FD1E}">
      <dgm:prSet custT="1"/>
      <dgm:spPr/>
      <dgm:t>
        <a:bodyPr/>
        <a:lstStyle/>
        <a:p>
          <a:endParaRPr lang="en-US" sz="900" b="1"/>
        </a:p>
      </dgm:t>
    </dgm:pt>
    <dgm:pt modelId="{FDD67B79-3843-4154-A523-06D81FF77334}">
      <dgm:prSet custT="1"/>
      <dgm:spPr/>
      <dgm:t>
        <a:bodyPr/>
        <a:lstStyle/>
        <a:p>
          <a:pPr rtl="0"/>
          <a:r>
            <a:rPr lang="en-US" sz="1200" b="0" dirty="0" smtClean="0">
              <a:latin typeface="Arial Rounded MT Bold" pitchFamily="34" charset="0"/>
              <a:cs typeface="Aharoni" pitchFamily="2" charset="-79"/>
            </a:rPr>
            <a:t>3G/4G/LTE</a:t>
          </a:r>
          <a:endParaRPr lang="en-US" sz="1200" b="0" dirty="0">
            <a:latin typeface="Arial Rounded MT Bold" pitchFamily="34" charset="0"/>
            <a:cs typeface="Aharoni" pitchFamily="2" charset="-79"/>
          </a:endParaRPr>
        </a:p>
      </dgm:t>
    </dgm:pt>
    <dgm:pt modelId="{8495F65A-E187-422F-B4D0-7B9A0E57F8F1}" type="parTrans" cxnId="{FA5CEE88-B2B6-4213-AE0E-B40C10F6B37C}">
      <dgm:prSet/>
      <dgm:spPr/>
      <dgm:t>
        <a:bodyPr/>
        <a:lstStyle/>
        <a:p>
          <a:endParaRPr lang="en-US" sz="900" b="1"/>
        </a:p>
      </dgm:t>
    </dgm:pt>
    <dgm:pt modelId="{2C619CC1-BF6D-484E-AF3C-F475058457A1}" type="sibTrans" cxnId="{FA5CEE88-B2B6-4213-AE0E-B40C10F6B37C}">
      <dgm:prSet custT="1"/>
      <dgm:spPr/>
      <dgm:t>
        <a:bodyPr/>
        <a:lstStyle/>
        <a:p>
          <a:endParaRPr lang="en-US" sz="900" b="1"/>
        </a:p>
      </dgm:t>
    </dgm:pt>
    <dgm:pt modelId="{88EE3722-C36E-4826-B0A5-627B1302CBDC}">
      <dgm:prSet custT="1"/>
      <dgm:spPr/>
      <dgm:t>
        <a:bodyPr/>
        <a:lstStyle/>
        <a:p>
          <a:pPr rtl="0"/>
          <a:r>
            <a:rPr lang="en-US" sz="1200" b="0" dirty="0" smtClean="0">
              <a:latin typeface="Arial Rounded MT Bold" pitchFamily="34" charset="0"/>
              <a:cs typeface="Aharoni" pitchFamily="2" charset="-79"/>
            </a:rPr>
            <a:t>5G</a:t>
          </a:r>
          <a:endParaRPr lang="en-US" sz="1200" b="0" dirty="0">
            <a:latin typeface="Arial Rounded MT Bold" pitchFamily="34" charset="0"/>
            <a:cs typeface="Aharoni" pitchFamily="2" charset="-79"/>
          </a:endParaRPr>
        </a:p>
      </dgm:t>
    </dgm:pt>
    <dgm:pt modelId="{C599AE44-0615-4085-ABD6-7F3551F4462D}" type="parTrans" cxnId="{E02C15B6-446E-47E6-882D-B98A8C87F641}">
      <dgm:prSet/>
      <dgm:spPr/>
      <dgm:t>
        <a:bodyPr/>
        <a:lstStyle/>
        <a:p>
          <a:endParaRPr lang="en-US" sz="900" b="1"/>
        </a:p>
      </dgm:t>
    </dgm:pt>
    <dgm:pt modelId="{D3E93512-3186-4A88-915D-CB1EA8EBC058}" type="sibTrans" cxnId="{E02C15B6-446E-47E6-882D-B98A8C87F641}">
      <dgm:prSet custT="1"/>
      <dgm:spPr/>
      <dgm:t>
        <a:bodyPr/>
        <a:lstStyle/>
        <a:p>
          <a:endParaRPr lang="en-US" sz="900" b="1"/>
        </a:p>
      </dgm:t>
    </dgm:pt>
    <dgm:pt modelId="{B997BAD7-EE32-4E6C-A16B-94E7DA4EA437}" type="pres">
      <dgm:prSet presAssocID="{4BE163F6-85BF-4D7B-B1AE-02F2D5B3F6C7}" presName="cycle" presStyleCnt="0">
        <dgm:presLayoutVars>
          <dgm:dir/>
          <dgm:resizeHandles val="exact"/>
        </dgm:presLayoutVars>
      </dgm:prSet>
      <dgm:spPr/>
      <dgm:t>
        <a:bodyPr/>
        <a:lstStyle/>
        <a:p>
          <a:endParaRPr lang="en-US"/>
        </a:p>
      </dgm:t>
    </dgm:pt>
    <dgm:pt modelId="{941C7AE3-3EB4-4BB1-9884-8D31371D3308}" type="pres">
      <dgm:prSet presAssocID="{67BC1FCB-C35A-4151-A773-3C675465494F}" presName="node" presStyleLbl="node1" presStyleIdx="0" presStyleCnt="7" custScaleX="127042">
        <dgm:presLayoutVars>
          <dgm:bulletEnabled val="1"/>
        </dgm:presLayoutVars>
      </dgm:prSet>
      <dgm:spPr/>
      <dgm:t>
        <a:bodyPr/>
        <a:lstStyle/>
        <a:p>
          <a:endParaRPr lang="en-US"/>
        </a:p>
      </dgm:t>
    </dgm:pt>
    <dgm:pt modelId="{DBC9920C-A75A-4693-98E9-27E99831BCFC}" type="pres">
      <dgm:prSet presAssocID="{025809BE-B88B-4DB5-9024-6BA83AC7E61F}" presName="sibTrans" presStyleLbl="sibTrans2D1" presStyleIdx="0" presStyleCnt="7"/>
      <dgm:spPr/>
      <dgm:t>
        <a:bodyPr/>
        <a:lstStyle/>
        <a:p>
          <a:endParaRPr lang="en-US"/>
        </a:p>
      </dgm:t>
    </dgm:pt>
    <dgm:pt modelId="{456CD0B8-0D00-4C4E-A127-C8CFDDEFAFFF}" type="pres">
      <dgm:prSet presAssocID="{025809BE-B88B-4DB5-9024-6BA83AC7E61F}" presName="connectorText" presStyleLbl="sibTrans2D1" presStyleIdx="0" presStyleCnt="7"/>
      <dgm:spPr/>
      <dgm:t>
        <a:bodyPr/>
        <a:lstStyle/>
        <a:p>
          <a:endParaRPr lang="en-US"/>
        </a:p>
      </dgm:t>
    </dgm:pt>
    <dgm:pt modelId="{66070678-6BF6-4681-8B43-1F933FAC0C56}" type="pres">
      <dgm:prSet presAssocID="{8E7EB971-A038-4D46-9201-B4FC5D59AADA}" presName="node" presStyleLbl="node1" presStyleIdx="1" presStyleCnt="7" custScaleX="133792">
        <dgm:presLayoutVars>
          <dgm:bulletEnabled val="1"/>
        </dgm:presLayoutVars>
      </dgm:prSet>
      <dgm:spPr/>
      <dgm:t>
        <a:bodyPr/>
        <a:lstStyle/>
        <a:p>
          <a:endParaRPr lang="en-US"/>
        </a:p>
      </dgm:t>
    </dgm:pt>
    <dgm:pt modelId="{C5F4DB8D-6E7A-4A5A-B360-0545F9A4A51E}" type="pres">
      <dgm:prSet presAssocID="{13FFB488-DC79-4FBE-AD7B-DF3D97D782C5}" presName="sibTrans" presStyleLbl="sibTrans2D1" presStyleIdx="1" presStyleCnt="7"/>
      <dgm:spPr/>
      <dgm:t>
        <a:bodyPr/>
        <a:lstStyle/>
        <a:p>
          <a:endParaRPr lang="en-US"/>
        </a:p>
      </dgm:t>
    </dgm:pt>
    <dgm:pt modelId="{8A13583A-1BAF-4F5C-A177-D2EE4D222D4E}" type="pres">
      <dgm:prSet presAssocID="{13FFB488-DC79-4FBE-AD7B-DF3D97D782C5}" presName="connectorText" presStyleLbl="sibTrans2D1" presStyleIdx="1" presStyleCnt="7"/>
      <dgm:spPr/>
      <dgm:t>
        <a:bodyPr/>
        <a:lstStyle/>
        <a:p>
          <a:endParaRPr lang="en-US"/>
        </a:p>
      </dgm:t>
    </dgm:pt>
    <dgm:pt modelId="{0B9BAD34-9018-4B31-B321-2DF62BDBAA72}" type="pres">
      <dgm:prSet presAssocID="{3DF9FAC1-0578-4D8E-8DE0-AD2241771BE2}" presName="node" presStyleLbl="node1" presStyleIdx="2" presStyleCnt="7" custScaleX="118110" custScaleY="119114" custRadScaleRad="91090" custRadScaleInc="11350">
        <dgm:presLayoutVars>
          <dgm:bulletEnabled val="1"/>
        </dgm:presLayoutVars>
      </dgm:prSet>
      <dgm:spPr/>
      <dgm:t>
        <a:bodyPr/>
        <a:lstStyle/>
        <a:p>
          <a:endParaRPr lang="en-US"/>
        </a:p>
      </dgm:t>
    </dgm:pt>
    <dgm:pt modelId="{51A748FF-306A-4504-95CE-17DC7800365A}" type="pres">
      <dgm:prSet presAssocID="{8C584F71-6A71-4A3E-AD62-B1ADE43E7DC6}" presName="sibTrans" presStyleLbl="sibTrans2D1" presStyleIdx="2" presStyleCnt="7"/>
      <dgm:spPr/>
      <dgm:t>
        <a:bodyPr/>
        <a:lstStyle/>
        <a:p>
          <a:endParaRPr lang="en-US"/>
        </a:p>
      </dgm:t>
    </dgm:pt>
    <dgm:pt modelId="{F0B265B2-BE0D-49CD-8419-91F97D5D55A9}" type="pres">
      <dgm:prSet presAssocID="{8C584F71-6A71-4A3E-AD62-B1ADE43E7DC6}" presName="connectorText" presStyleLbl="sibTrans2D1" presStyleIdx="2" presStyleCnt="7"/>
      <dgm:spPr/>
      <dgm:t>
        <a:bodyPr/>
        <a:lstStyle/>
        <a:p>
          <a:endParaRPr lang="en-US"/>
        </a:p>
      </dgm:t>
    </dgm:pt>
    <dgm:pt modelId="{4FDF19A5-D248-4029-9E87-B9153353935B}" type="pres">
      <dgm:prSet presAssocID="{B018E50E-2DCB-4016-A0C6-1941DBC94033}" presName="node" presStyleLbl="node1" presStyleIdx="3" presStyleCnt="7" custScaleX="117536">
        <dgm:presLayoutVars>
          <dgm:bulletEnabled val="1"/>
        </dgm:presLayoutVars>
      </dgm:prSet>
      <dgm:spPr/>
      <dgm:t>
        <a:bodyPr/>
        <a:lstStyle/>
        <a:p>
          <a:endParaRPr lang="en-US"/>
        </a:p>
      </dgm:t>
    </dgm:pt>
    <dgm:pt modelId="{1A398FC6-A6CF-482D-B70D-AB66FE7192F9}" type="pres">
      <dgm:prSet presAssocID="{CB850C12-B4C8-4470-95A2-D7B6D8C6388C}" presName="sibTrans" presStyleLbl="sibTrans2D1" presStyleIdx="3" presStyleCnt="7"/>
      <dgm:spPr/>
      <dgm:t>
        <a:bodyPr/>
        <a:lstStyle/>
        <a:p>
          <a:endParaRPr lang="en-US"/>
        </a:p>
      </dgm:t>
    </dgm:pt>
    <dgm:pt modelId="{8BF3DB95-57F7-448C-97A7-57A5A49E6394}" type="pres">
      <dgm:prSet presAssocID="{CB850C12-B4C8-4470-95A2-D7B6D8C6388C}" presName="connectorText" presStyleLbl="sibTrans2D1" presStyleIdx="3" presStyleCnt="7"/>
      <dgm:spPr/>
      <dgm:t>
        <a:bodyPr/>
        <a:lstStyle/>
        <a:p>
          <a:endParaRPr lang="en-US"/>
        </a:p>
      </dgm:t>
    </dgm:pt>
    <dgm:pt modelId="{07B39595-7D68-4505-9CF7-708ACCE2E0E2}" type="pres">
      <dgm:prSet presAssocID="{C3B19DE9-0312-4715-84C3-66908A44E42C}" presName="node" presStyleLbl="node1" presStyleIdx="4" presStyleCnt="7" custScaleX="118287">
        <dgm:presLayoutVars>
          <dgm:bulletEnabled val="1"/>
        </dgm:presLayoutVars>
      </dgm:prSet>
      <dgm:spPr/>
      <dgm:t>
        <a:bodyPr/>
        <a:lstStyle/>
        <a:p>
          <a:endParaRPr lang="en-US"/>
        </a:p>
      </dgm:t>
    </dgm:pt>
    <dgm:pt modelId="{5B547133-40F5-4413-A91C-E02ACBE4089E}" type="pres">
      <dgm:prSet presAssocID="{8070C9CB-EDB5-49BE-B933-DEBE568759F7}" presName="sibTrans" presStyleLbl="sibTrans2D1" presStyleIdx="4" presStyleCnt="7"/>
      <dgm:spPr/>
      <dgm:t>
        <a:bodyPr/>
        <a:lstStyle/>
        <a:p>
          <a:endParaRPr lang="en-US"/>
        </a:p>
      </dgm:t>
    </dgm:pt>
    <dgm:pt modelId="{7C198A55-7AED-4F89-BA9C-E83195EF8203}" type="pres">
      <dgm:prSet presAssocID="{8070C9CB-EDB5-49BE-B933-DEBE568759F7}" presName="connectorText" presStyleLbl="sibTrans2D1" presStyleIdx="4" presStyleCnt="7"/>
      <dgm:spPr/>
      <dgm:t>
        <a:bodyPr/>
        <a:lstStyle/>
        <a:p>
          <a:endParaRPr lang="en-US"/>
        </a:p>
      </dgm:t>
    </dgm:pt>
    <dgm:pt modelId="{D06E9D01-02DD-47E7-AAE3-2F44EB62E7FB}" type="pres">
      <dgm:prSet presAssocID="{FDD67B79-3843-4154-A523-06D81FF77334}" presName="node" presStyleLbl="node1" presStyleIdx="5" presStyleCnt="7" custScaleX="129269" custScaleY="110421" custRadScaleRad="94309" custRadScaleInc="16235">
        <dgm:presLayoutVars>
          <dgm:bulletEnabled val="1"/>
        </dgm:presLayoutVars>
      </dgm:prSet>
      <dgm:spPr/>
      <dgm:t>
        <a:bodyPr/>
        <a:lstStyle/>
        <a:p>
          <a:endParaRPr lang="en-US"/>
        </a:p>
      </dgm:t>
    </dgm:pt>
    <dgm:pt modelId="{C68D0F99-2BFB-4A4B-9B3B-2CDC4CC9162A}" type="pres">
      <dgm:prSet presAssocID="{2C619CC1-BF6D-484E-AF3C-F475058457A1}" presName="sibTrans" presStyleLbl="sibTrans2D1" presStyleIdx="5" presStyleCnt="7"/>
      <dgm:spPr/>
      <dgm:t>
        <a:bodyPr/>
        <a:lstStyle/>
        <a:p>
          <a:endParaRPr lang="en-US"/>
        </a:p>
      </dgm:t>
    </dgm:pt>
    <dgm:pt modelId="{1DDC59CA-FEE5-43C2-83E0-223D19DD969C}" type="pres">
      <dgm:prSet presAssocID="{2C619CC1-BF6D-484E-AF3C-F475058457A1}" presName="connectorText" presStyleLbl="sibTrans2D1" presStyleIdx="5" presStyleCnt="7"/>
      <dgm:spPr/>
      <dgm:t>
        <a:bodyPr/>
        <a:lstStyle/>
        <a:p>
          <a:endParaRPr lang="en-US"/>
        </a:p>
      </dgm:t>
    </dgm:pt>
    <dgm:pt modelId="{E84C5BC3-30EE-4006-9ABA-E5EEBC3C17CA}" type="pres">
      <dgm:prSet presAssocID="{88EE3722-C36E-4826-B0A5-627B1302CBDC}" presName="node" presStyleLbl="node1" presStyleIdx="6" presStyleCnt="7" custScaleX="125591">
        <dgm:presLayoutVars>
          <dgm:bulletEnabled val="1"/>
        </dgm:presLayoutVars>
      </dgm:prSet>
      <dgm:spPr/>
      <dgm:t>
        <a:bodyPr/>
        <a:lstStyle/>
        <a:p>
          <a:endParaRPr lang="en-US"/>
        </a:p>
      </dgm:t>
    </dgm:pt>
    <dgm:pt modelId="{367DBF51-F759-4A83-8D2D-D53A1C9820B0}" type="pres">
      <dgm:prSet presAssocID="{D3E93512-3186-4A88-915D-CB1EA8EBC058}" presName="sibTrans" presStyleLbl="sibTrans2D1" presStyleIdx="6" presStyleCnt="7"/>
      <dgm:spPr/>
      <dgm:t>
        <a:bodyPr/>
        <a:lstStyle/>
        <a:p>
          <a:endParaRPr lang="en-US"/>
        </a:p>
      </dgm:t>
    </dgm:pt>
    <dgm:pt modelId="{F64089E5-894F-47AF-B850-CC67CB3FE62B}" type="pres">
      <dgm:prSet presAssocID="{D3E93512-3186-4A88-915D-CB1EA8EBC058}" presName="connectorText" presStyleLbl="sibTrans2D1" presStyleIdx="6" presStyleCnt="7"/>
      <dgm:spPr/>
      <dgm:t>
        <a:bodyPr/>
        <a:lstStyle/>
        <a:p>
          <a:endParaRPr lang="en-US"/>
        </a:p>
      </dgm:t>
    </dgm:pt>
  </dgm:ptLst>
  <dgm:cxnLst>
    <dgm:cxn modelId="{9AE8B4F1-C2EF-4CCE-B04F-22D8D29978CB}" type="presOf" srcId="{8070C9CB-EDB5-49BE-B933-DEBE568759F7}" destId="{7C198A55-7AED-4F89-BA9C-E83195EF8203}" srcOrd="1" destOrd="0" presId="urn:microsoft.com/office/officeart/2005/8/layout/cycle2"/>
    <dgm:cxn modelId="{7BF0A525-B2D8-4181-88BA-50DF1FC8FD1E}" srcId="{4BE163F6-85BF-4D7B-B1AE-02F2D5B3F6C7}" destId="{C3B19DE9-0312-4715-84C3-66908A44E42C}" srcOrd="4" destOrd="0" parTransId="{B1D91222-4EED-4524-808B-4DD2A6B9D9D1}" sibTransId="{8070C9CB-EDB5-49BE-B933-DEBE568759F7}"/>
    <dgm:cxn modelId="{E02C15B6-446E-47E6-882D-B98A8C87F641}" srcId="{4BE163F6-85BF-4D7B-B1AE-02F2D5B3F6C7}" destId="{88EE3722-C36E-4826-B0A5-627B1302CBDC}" srcOrd="6" destOrd="0" parTransId="{C599AE44-0615-4085-ABD6-7F3551F4462D}" sibTransId="{D3E93512-3186-4A88-915D-CB1EA8EBC058}"/>
    <dgm:cxn modelId="{BB82F832-85AB-434A-8BE8-96EB11BEAB02}" type="presOf" srcId="{8E7EB971-A038-4D46-9201-B4FC5D59AADA}" destId="{66070678-6BF6-4681-8B43-1F933FAC0C56}" srcOrd="0" destOrd="0" presId="urn:microsoft.com/office/officeart/2005/8/layout/cycle2"/>
    <dgm:cxn modelId="{FA5CEE88-B2B6-4213-AE0E-B40C10F6B37C}" srcId="{4BE163F6-85BF-4D7B-B1AE-02F2D5B3F6C7}" destId="{FDD67B79-3843-4154-A523-06D81FF77334}" srcOrd="5" destOrd="0" parTransId="{8495F65A-E187-422F-B4D0-7B9A0E57F8F1}" sibTransId="{2C619CC1-BF6D-484E-AF3C-F475058457A1}"/>
    <dgm:cxn modelId="{A5B7C9D5-5A9B-4BFC-85E1-BABADDB17D1F}" type="presOf" srcId="{C3B19DE9-0312-4715-84C3-66908A44E42C}" destId="{07B39595-7D68-4505-9CF7-708ACCE2E0E2}" srcOrd="0" destOrd="0" presId="urn:microsoft.com/office/officeart/2005/8/layout/cycle2"/>
    <dgm:cxn modelId="{FFF4B1FB-871B-4417-81C7-FFB08802EF90}" type="presOf" srcId="{D3E93512-3186-4A88-915D-CB1EA8EBC058}" destId="{367DBF51-F759-4A83-8D2D-D53A1C9820B0}" srcOrd="0" destOrd="0" presId="urn:microsoft.com/office/officeart/2005/8/layout/cycle2"/>
    <dgm:cxn modelId="{D2814033-5E12-4AC1-A409-B83BFC114829}" type="presOf" srcId="{4BE163F6-85BF-4D7B-B1AE-02F2D5B3F6C7}" destId="{B997BAD7-EE32-4E6C-A16B-94E7DA4EA437}" srcOrd="0" destOrd="0" presId="urn:microsoft.com/office/officeart/2005/8/layout/cycle2"/>
    <dgm:cxn modelId="{BD4A7288-AE48-4EDF-802F-04F7810DC418}" srcId="{4BE163F6-85BF-4D7B-B1AE-02F2D5B3F6C7}" destId="{67BC1FCB-C35A-4151-A773-3C675465494F}" srcOrd="0" destOrd="0" parTransId="{6981DB22-A770-4C25-AF28-4195F2A90412}" sibTransId="{025809BE-B88B-4DB5-9024-6BA83AC7E61F}"/>
    <dgm:cxn modelId="{60D8945C-0963-4D25-9607-A81E0C022797}" type="presOf" srcId="{B018E50E-2DCB-4016-A0C6-1941DBC94033}" destId="{4FDF19A5-D248-4029-9E87-B9153353935B}" srcOrd="0" destOrd="0" presId="urn:microsoft.com/office/officeart/2005/8/layout/cycle2"/>
    <dgm:cxn modelId="{E579D325-6973-4D81-AD17-9E1AF445B175}" type="presOf" srcId="{FDD67B79-3843-4154-A523-06D81FF77334}" destId="{D06E9D01-02DD-47E7-AAE3-2F44EB62E7FB}" srcOrd="0" destOrd="0" presId="urn:microsoft.com/office/officeart/2005/8/layout/cycle2"/>
    <dgm:cxn modelId="{C844B1D8-9478-4C12-BBE4-3A1D2BB33623}" type="presOf" srcId="{CB850C12-B4C8-4470-95A2-D7B6D8C6388C}" destId="{8BF3DB95-57F7-448C-97A7-57A5A49E6394}" srcOrd="1" destOrd="0" presId="urn:microsoft.com/office/officeart/2005/8/layout/cycle2"/>
    <dgm:cxn modelId="{1A70EEAA-9BD6-4918-98DD-EDE428663993}" type="presOf" srcId="{8C584F71-6A71-4A3E-AD62-B1ADE43E7DC6}" destId="{51A748FF-306A-4504-95CE-17DC7800365A}" srcOrd="0" destOrd="0" presId="urn:microsoft.com/office/officeart/2005/8/layout/cycle2"/>
    <dgm:cxn modelId="{D2AF64D8-387F-4A45-851E-5DADF184DD5A}" type="presOf" srcId="{8070C9CB-EDB5-49BE-B933-DEBE568759F7}" destId="{5B547133-40F5-4413-A91C-E02ACBE4089E}" srcOrd="0" destOrd="0" presId="urn:microsoft.com/office/officeart/2005/8/layout/cycle2"/>
    <dgm:cxn modelId="{E9D3DDF5-8B78-41EE-93F0-F64B026317CB}" type="presOf" srcId="{CB850C12-B4C8-4470-95A2-D7B6D8C6388C}" destId="{1A398FC6-A6CF-482D-B70D-AB66FE7192F9}" srcOrd="0" destOrd="0" presId="urn:microsoft.com/office/officeart/2005/8/layout/cycle2"/>
    <dgm:cxn modelId="{32E1A324-F70D-4ED7-A7AA-0B703025BD10}" srcId="{4BE163F6-85BF-4D7B-B1AE-02F2D5B3F6C7}" destId="{3DF9FAC1-0578-4D8E-8DE0-AD2241771BE2}" srcOrd="2" destOrd="0" parTransId="{065AD443-A8BC-4AD2-9DD0-946D9EF470AD}" sibTransId="{8C584F71-6A71-4A3E-AD62-B1ADE43E7DC6}"/>
    <dgm:cxn modelId="{EB10B060-DDBC-4DF3-9873-CFD42141ECF2}" type="presOf" srcId="{D3E93512-3186-4A88-915D-CB1EA8EBC058}" destId="{F64089E5-894F-47AF-B850-CC67CB3FE62B}" srcOrd="1" destOrd="0" presId="urn:microsoft.com/office/officeart/2005/8/layout/cycle2"/>
    <dgm:cxn modelId="{3590F1A2-2920-4962-B7C9-4887CBD4AF03}" type="presOf" srcId="{13FFB488-DC79-4FBE-AD7B-DF3D97D782C5}" destId="{C5F4DB8D-6E7A-4A5A-B360-0545F9A4A51E}" srcOrd="0" destOrd="0" presId="urn:microsoft.com/office/officeart/2005/8/layout/cycle2"/>
    <dgm:cxn modelId="{9E68DD5D-3DAE-4339-A1BD-C4CDD5DCDD59}" type="presOf" srcId="{2C619CC1-BF6D-484E-AF3C-F475058457A1}" destId="{1DDC59CA-FEE5-43C2-83E0-223D19DD969C}" srcOrd="1" destOrd="0" presId="urn:microsoft.com/office/officeart/2005/8/layout/cycle2"/>
    <dgm:cxn modelId="{7D8752E0-155C-43ED-AA88-EF0213250B34}" type="presOf" srcId="{025809BE-B88B-4DB5-9024-6BA83AC7E61F}" destId="{456CD0B8-0D00-4C4E-A127-C8CFDDEFAFFF}" srcOrd="1" destOrd="0" presId="urn:microsoft.com/office/officeart/2005/8/layout/cycle2"/>
    <dgm:cxn modelId="{3CC649DD-9076-4AB3-AB71-3E4DDC08A97B}" type="presOf" srcId="{3DF9FAC1-0578-4D8E-8DE0-AD2241771BE2}" destId="{0B9BAD34-9018-4B31-B321-2DF62BDBAA72}" srcOrd="0" destOrd="0" presId="urn:microsoft.com/office/officeart/2005/8/layout/cycle2"/>
    <dgm:cxn modelId="{9F86833E-A265-4D09-9B5A-23D5C6F7061E}" type="presOf" srcId="{2C619CC1-BF6D-484E-AF3C-F475058457A1}" destId="{C68D0F99-2BFB-4A4B-9B3B-2CDC4CC9162A}" srcOrd="0" destOrd="0" presId="urn:microsoft.com/office/officeart/2005/8/layout/cycle2"/>
    <dgm:cxn modelId="{8D78C31E-FB0F-44C2-8A26-B3B056EBB804}" type="presOf" srcId="{8C584F71-6A71-4A3E-AD62-B1ADE43E7DC6}" destId="{F0B265B2-BE0D-49CD-8419-91F97D5D55A9}" srcOrd="1" destOrd="0" presId="urn:microsoft.com/office/officeart/2005/8/layout/cycle2"/>
    <dgm:cxn modelId="{8DD649AD-C96F-439A-9B3A-24B08503D04C}" srcId="{4BE163F6-85BF-4D7B-B1AE-02F2D5B3F6C7}" destId="{B018E50E-2DCB-4016-A0C6-1941DBC94033}" srcOrd="3" destOrd="0" parTransId="{62A4C7C5-2EE8-4A40-8BFF-37C7E7F2A1A4}" sibTransId="{CB850C12-B4C8-4470-95A2-D7B6D8C6388C}"/>
    <dgm:cxn modelId="{A7A11A41-FF04-4337-B80C-F112DFE594BF}" type="presOf" srcId="{13FFB488-DC79-4FBE-AD7B-DF3D97D782C5}" destId="{8A13583A-1BAF-4F5C-A177-D2EE4D222D4E}" srcOrd="1" destOrd="0" presId="urn:microsoft.com/office/officeart/2005/8/layout/cycle2"/>
    <dgm:cxn modelId="{A57102DD-D0C8-43A1-A609-71B6F7ECF78A}" type="presOf" srcId="{025809BE-B88B-4DB5-9024-6BA83AC7E61F}" destId="{DBC9920C-A75A-4693-98E9-27E99831BCFC}" srcOrd="0" destOrd="0" presId="urn:microsoft.com/office/officeart/2005/8/layout/cycle2"/>
    <dgm:cxn modelId="{6335987A-C1BF-447A-AF13-10EF8D953438}" type="presOf" srcId="{88EE3722-C36E-4826-B0A5-627B1302CBDC}" destId="{E84C5BC3-30EE-4006-9ABA-E5EEBC3C17CA}" srcOrd="0" destOrd="0" presId="urn:microsoft.com/office/officeart/2005/8/layout/cycle2"/>
    <dgm:cxn modelId="{975D5DEB-2756-44D6-9049-07F3862451D2}" srcId="{4BE163F6-85BF-4D7B-B1AE-02F2D5B3F6C7}" destId="{8E7EB971-A038-4D46-9201-B4FC5D59AADA}" srcOrd="1" destOrd="0" parTransId="{4FB46431-C27D-4DE5-9045-EB4EA21DA250}" sibTransId="{13FFB488-DC79-4FBE-AD7B-DF3D97D782C5}"/>
    <dgm:cxn modelId="{5079A2AB-B933-47A8-801B-E4055AA27F73}" type="presOf" srcId="{67BC1FCB-C35A-4151-A773-3C675465494F}" destId="{941C7AE3-3EB4-4BB1-9884-8D31371D3308}" srcOrd="0" destOrd="0" presId="urn:microsoft.com/office/officeart/2005/8/layout/cycle2"/>
    <dgm:cxn modelId="{B8236200-DF56-4E9D-AD6A-369027EB2205}" type="presParOf" srcId="{B997BAD7-EE32-4E6C-A16B-94E7DA4EA437}" destId="{941C7AE3-3EB4-4BB1-9884-8D31371D3308}" srcOrd="0" destOrd="0" presId="urn:microsoft.com/office/officeart/2005/8/layout/cycle2"/>
    <dgm:cxn modelId="{FCEDBD19-AC98-40C9-928D-FFF39ECB032B}" type="presParOf" srcId="{B997BAD7-EE32-4E6C-A16B-94E7DA4EA437}" destId="{DBC9920C-A75A-4693-98E9-27E99831BCFC}" srcOrd="1" destOrd="0" presId="urn:microsoft.com/office/officeart/2005/8/layout/cycle2"/>
    <dgm:cxn modelId="{6F236E98-14E3-4BAD-BE24-816DBCC094D6}" type="presParOf" srcId="{DBC9920C-A75A-4693-98E9-27E99831BCFC}" destId="{456CD0B8-0D00-4C4E-A127-C8CFDDEFAFFF}" srcOrd="0" destOrd="0" presId="urn:microsoft.com/office/officeart/2005/8/layout/cycle2"/>
    <dgm:cxn modelId="{69B04D92-DC6B-4D58-88C0-DF17BC87A48F}" type="presParOf" srcId="{B997BAD7-EE32-4E6C-A16B-94E7DA4EA437}" destId="{66070678-6BF6-4681-8B43-1F933FAC0C56}" srcOrd="2" destOrd="0" presId="urn:microsoft.com/office/officeart/2005/8/layout/cycle2"/>
    <dgm:cxn modelId="{9C6C6AF5-1406-4B7A-A661-4C48EAF4BA9D}" type="presParOf" srcId="{B997BAD7-EE32-4E6C-A16B-94E7DA4EA437}" destId="{C5F4DB8D-6E7A-4A5A-B360-0545F9A4A51E}" srcOrd="3" destOrd="0" presId="urn:microsoft.com/office/officeart/2005/8/layout/cycle2"/>
    <dgm:cxn modelId="{CC620E5C-90D5-42EE-BE41-805536A8C18C}" type="presParOf" srcId="{C5F4DB8D-6E7A-4A5A-B360-0545F9A4A51E}" destId="{8A13583A-1BAF-4F5C-A177-D2EE4D222D4E}" srcOrd="0" destOrd="0" presId="urn:microsoft.com/office/officeart/2005/8/layout/cycle2"/>
    <dgm:cxn modelId="{02B3D37D-ABFE-4C9A-8144-DB552E9EF333}" type="presParOf" srcId="{B997BAD7-EE32-4E6C-A16B-94E7DA4EA437}" destId="{0B9BAD34-9018-4B31-B321-2DF62BDBAA72}" srcOrd="4" destOrd="0" presId="urn:microsoft.com/office/officeart/2005/8/layout/cycle2"/>
    <dgm:cxn modelId="{73631D39-0016-4E5C-8CB7-D64BDDB62921}" type="presParOf" srcId="{B997BAD7-EE32-4E6C-A16B-94E7DA4EA437}" destId="{51A748FF-306A-4504-95CE-17DC7800365A}" srcOrd="5" destOrd="0" presId="urn:microsoft.com/office/officeart/2005/8/layout/cycle2"/>
    <dgm:cxn modelId="{480DDF48-9103-42B5-9EF9-6412848F9223}" type="presParOf" srcId="{51A748FF-306A-4504-95CE-17DC7800365A}" destId="{F0B265B2-BE0D-49CD-8419-91F97D5D55A9}" srcOrd="0" destOrd="0" presId="urn:microsoft.com/office/officeart/2005/8/layout/cycle2"/>
    <dgm:cxn modelId="{8E1DBC38-AA8E-428B-899F-75373ED79E77}" type="presParOf" srcId="{B997BAD7-EE32-4E6C-A16B-94E7DA4EA437}" destId="{4FDF19A5-D248-4029-9E87-B9153353935B}" srcOrd="6" destOrd="0" presId="urn:microsoft.com/office/officeart/2005/8/layout/cycle2"/>
    <dgm:cxn modelId="{5E2CE209-7A49-4D3A-B5F4-2296DF8C0777}" type="presParOf" srcId="{B997BAD7-EE32-4E6C-A16B-94E7DA4EA437}" destId="{1A398FC6-A6CF-482D-B70D-AB66FE7192F9}" srcOrd="7" destOrd="0" presId="urn:microsoft.com/office/officeart/2005/8/layout/cycle2"/>
    <dgm:cxn modelId="{97519B72-F782-470E-AF8D-29A3DB378D7B}" type="presParOf" srcId="{1A398FC6-A6CF-482D-B70D-AB66FE7192F9}" destId="{8BF3DB95-57F7-448C-97A7-57A5A49E6394}" srcOrd="0" destOrd="0" presId="urn:microsoft.com/office/officeart/2005/8/layout/cycle2"/>
    <dgm:cxn modelId="{887EED00-0666-4CCE-9672-771DF2B254D3}" type="presParOf" srcId="{B997BAD7-EE32-4E6C-A16B-94E7DA4EA437}" destId="{07B39595-7D68-4505-9CF7-708ACCE2E0E2}" srcOrd="8" destOrd="0" presId="urn:microsoft.com/office/officeart/2005/8/layout/cycle2"/>
    <dgm:cxn modelId="{50720F33-1FE5-4905-ACF6-36654138C471}" type="presParOf" srcId="{B997BAD7-EE32-4E6C-A16B-94E7DA4EA437}" destId="{5B547133-40F5-4413-A91C-E02ACBE4089E}" srcOrd="9" destOrd="0" presId="urn:microsoft.com/office/officeart/2005/8/layout/cycle2"/>
    <dgm:cxn modelId="{0D1395A1-A29C-4F12-A537-D7C1C969D13A}" type="presParOf" srcId="{5B547133-40F5-4413-A91C-E02ACBE4089E}" destId="{7C198A55-7AED-4F89-BA9C-E83195EF8203}" srcOrd="0" destOrd="0" presId="urn:microsoft.com/office/officeart/2005/8/layout/cycle2"/>
    <dgm:cxn modelId="{773C81D3-0B41-46D0-9987-DC3C95FF0AD4}" type="presParOf" srcId="{B997BAD7-EE32-4E6C-A16B-94E7DA4EA437}" destId="{D06E9D01-02DD-47E7-AAE3-2F44EB62E7FB}" srcOrd="10" destOrd="0" presId="urn:microsoft.com/office/officeart/2005/8/layout/cycle2"/>
    <dgm:cxn modelId="{03DFC7A2-8208-4056-8D25-BCFE58629F0D}" type="presParOf" srcId="{B997BAD7-EE32-4E6C-A16B-94E7DA4EA437}" destId="{C68D0F99-2BFB-4A4B-9B3B-2CDC4CC9162A}" srcOrd="11" destOrd="0" presId="urn:microsoft.com/office/officeart/2005/8/layout/cycle2"/>
    <dgm:cxn modelId="{DD47080B-3E0B-487B-AF01-0AD00917FB77}" type="presParOf" srcId="{C68D0F99-2BFB-4A4B-9B3B-2CDC4CC9162A}" destId="{1DDC59CA-FEE5-43C2-83E0-223D19DD969C}" srcOrd="0" destOrd="0" presId="urn:microsoft.com/office/officeart/2005/8/layout/cycle2"/>
    <dgm:cxn modelId="{B73EC6CB-3644-41DE-9729-24FAE32ACC45}" type="presParOf" srcId="{B997BAD7-EE32-4E6C-A16B-94E7DA4EA437}" destId="{E84C5BC3-30EE-4006-9ABA-E5EEBC3C17CA}" srcOrd="12" destOrd="0" presId="urn:microsoft.com/office/officeart/2005/8/layout/cycle2"/>
    <dgm:cxn modelId="{39F6C5E7-EA5D-4ABE-90AF-E4E66654F1FD}" type="presParOf" srcId="{B997BAD7-EE32-4E6C-A16B-94E7DA4EA437}" destId="{367DBF51-F759-4A83-8D2D-D53A1C9820B0}" srcOrd="13" destOrd="0" presId="urn:microsoft.com/office/officeart/2005/8/layout/cycle2"/>
    <dgm:cxn modelId="{00530E4D-E11E-467F-872B-3E9DF748C3FD}" type="presParOf" srcId="{367DBF51-F759-4A83-8D2D-D53A1C9820B0}" destId="{F64089E5-894F-47AF-B850-CC67CB3FE62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D53F37-AE92-4FF9-84F6-F08D8C705343}"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9544B03F-1F31-491C-82E4-FE38F80CAA34}">
      <dgm:prSet/>
      <dgm:spPr/>
      <dgm:t>
        <a:bodyPr/>
        <a:lstStyle/>
        <a:p>
          <a:pPr algn="ctr" rtl="0"/>
          <a:r>
            <a:rPr lang="en-US" b="1"/>
            <a:t>Light</a:t>
          </a:r>
        </a:p>
      </dgm:t>
    </dgm:pt>
    <dgm:pt modelId="{192155D8-7413-43C3-A26C-E97AF56BE657}" type="parTrans" cxnId="{0DD10154-0487-467F-9D9B-711202DDF949}">
      <dgm:prSet/>
      <dgm:spPr/>
      <dgm:t>
        <a:bodyPr/>
        <a:lstStyle/>
        <a:p>
          <a:endParaRPr lang="en-US" b="1"/>
        </a:p>
      </dgm:t>
    </dgm:pt>
    <dgm:pt modelId="{B153BBE5-CE54-49B4-9E4B-CFF972D7CC12}" type="sibTrans" cxnId="{0DD10154-0487-467F-9D9B-711202DDF949}">
      <dgm:prSet/>
      <dgm:spPr/>
      <dgm:t>
        <a:bodyPr/>
        <a:lstStyle/>
        <a:p>
          <a:endParaRPr lang="en-US" b="1"/>
        </a:p>
      </dgm:t>
    </dgm:pt>
    <dgm:pt modelId="{720E120B-B3B1-4090-9CA1-43B3BE891DB8}">
      <dgm:prSet/>
      <dgm:spPr/>
      <dgm:t>
        <a:bodyPr/>
        <a:lstStyle/>
        <a:p>
          <a:pPr algn="ctr" rtl="0"/>
          <a:r>
            <a:rPr lang="en-US" b="1"/>
            <a:t>Temperature</a:t>
          </a:r>
        </a:p>
      </dgm:t>
    </dgm:pt>
    <dgm:pt modelId="{AC74D6DC-F03D-45D6-AF1C-D2471A6D7051}" type="parTrans" cxnId="{904F899D-CF75-4DD9-ACC5-7B5B1DEAC162}">
      <dgm:prSet/>
      <dgm:spPr/>
      <dgm:t>
        <a:bodyPr/>
        <a:lstStyle/>
        <a:p>
          <a:endParaRPr lang="en-US" b="1"/>
        </a:p>
      </dgm:t>
    </dgm:pt>
    <dgm:pt modelId="{E4661401-4FEB-49B1-94EB-2E12967DDA44}" type="sibTrans" cxnId="{904F899D-CF75-4DD9-ACC5-7B5B1DEAC162}">
      <dgm:prSet/>
      <dgm:spPr/>
      <dgm:t>
        <a:bodyPr/>
        <a:lstStyle/>
        <a:p>
          <a:endParaRPr lang="en-US" b="1"/>
        </a:p>
      </dgm:t>
    </dgm:pt>
    <dgm:pt modelId="{909F62E9-F362-4139-9E2D-7170E25B9252}">
      <dgm:prSet/>
      <dgm:spPr/>
      <dgm:t>
        <a:bodyPr/>
        <a:lstStyle/>
        <a:p>
          <a:pPr algn="ctr" rtl="0"/>
          <a:r>
            <a:rPr lang="en-US" b="1"/>
            <a:t>Force</a:t>
          </a:r>
        </a:p>
      </dgm:t>
    </dgm:pt>
    <dgm:pt modelId="{0EB33F7F-48B8-4E01-BBBD-DFB90B0DCE58}" type="parTrans" cxnId="{B5D440E3-D40B-4B3F-B5CD-77CE18BBDC2C}">
      <dgm:prSet/>
      <dgm:spPr/>
      <dgm:t>
        <a:bodyPr/>
        <a:lstStyle/>
        <a:p>
          <a:endParaRPr lang="en-US" b="1"/>
        </a:p>
      </dgm:t>
    </dgm:pt>
    <dgm:pt modelId="{4F7441F4-91FB-47DB-80CB-4D27009C31EF}" type="sibTrans" cxnId="{B5D440E3-D40B-4B3F-B5CD-77CE18BBDC2C}">
      <dgm:prSet/>
      <dgm:spPr/>
      <dgm:t>
        <a:bodyPr/>
        <a:lstStyle/>
        <a:p>
          <a:endParaRPr lang="en-US" b="1"/>
        </a:p>
      </dgm:t>
    </dgm:pt>
    <dgm:pt modelId="{16B12360-6AF2-4CB3-B8D0-BE669FA2210C}">
      <dgm:prSet/>
      <dgm:spPr/>
      <dgm:t>
        <a:bodyPr/>
        <a:lstStyle/>
        <a:p>
          <a:pPr algn="ctr" rtl="0"/>
          <a:r>
            <a:rPr lang="en-US" b="1"/>
            <a:t>Position</a:t>
          </a:r>
        </a:p>
      </dgm:t>
    </dgm:pt>
    <dgm:pt modelId="{5454BBF0-A0A2-4967-8895-D8E648F39CE9}" type="parTrans" cxnId="{F60A65D3-0F41-456C-82A7-2042E758BB4B}">
      <dgm:prSet/>
      <dgm:spPr/>
      <dgm:t>
        <a:bodyPr/>
        <a:lstStyle/>
        <a:p>
          <a:endParaRPr lang="en-US" b="1"/>
        </a:p>
      </dgm:t>
    </dgm:pt>
    <dgm:pt modelId="{B19C69EF-AD5D-4D85-A5E7-410578EE4BDC}" type="sibTrans" cxnId="{F60A65D3-0F41-456C-82A7-2042E758BB4B}">
      <dgm:prSet/>
      <dgm:spPr/>
      <dgm:t>
        <a:bodyPr/>
        <a:lstStyle/>
        <a:p>
          <a:endParaRPr lang="en-US" b="1"/>
        </a:p>
      </dgm:t>
    </dgm:pt>
    <dgm:pt modelId="{2D9CEFB5-F95B-4AD3-A967-2F68B94006B5}">
      <dgm:prSet/>
      <dgm:spPr/>
      <dgm:t>
        <a:bodyPr/>
        <a:lstStyle/>
        <a:p>
          <a:pPr algn="ctr" rtl="0"/>
          <a:r>
            <a:rPr lang="en-US" b="1" dirty="0"/>
            <a:t>Speed </a:t>
          </a:r>
        </a:p>
      </dgm:t>
    </dgm:pt>
    <dgm:pt modelId="{3F5A00B0-38CE-4A90-BF31-A622D508BF22}" type="parTrans" cxnId="{DBD48C82-8BBF-4049-A5CC-C872F7A5038C}">
      <dgm:prSet/>
      <dgm:spPr/>
      <dgm:t>
        <a:bodyPr/>
        <a:lstStyle/>
        <a:p>
          <a:endParaRPr lang="en-US" b="1"/>
        </a:p>
      </dgm:t>
    </dgm:pt>
    <dgm:pt modelId="{386A0708-58E1-4382-96C0-2CAED862643C}" type="sibTrans" cxnId="{DBD48C82-8BBF-4049-A5CC-C872F7A5038C}">
      <dgm:prSet/>
      <dgm:spPr/>
      <dgm:t>
        <a:bodyPr/>
        <a:lstStyle/>
        <a:p>
          <a:endParaRPr lang="en-US" b="1"/>
        </a:p>
      </dgm:t>
    </dgm:pt>
    <dgm:pt modelId="{48376362-236D-4E1C-8E6A-ACCF14C3539B}">
      <dgm:prSet/>
      <dgm:spPr/>
      <dgm:t>
        <a:bodyPr/>
        <a:lstStyle/>
        <a:p>
          <a:pPr algn="ctr" rtl="0"/>
          <a:r>
            <a:rPr lang="en-US" b="1" dirty="0"/>
            <a:t>Sound</a:t>
          </a:r>
        </a:p>
      </dgm:t>
    </dgm:pt>
    <dgm:pt modelId="{106E5FB0-8D44-4178-9AF7-B0B6AE525A25}" type="parTrans" cxnId="{87CE419D-831C-463A-A772-32082D458FF3}">
      <dgm:prSet/>
      <dgm:spPr/>
      <dgm:t>
        <a:bodyPr/>
        <a:lstStyle/>
        <a:p>
          <a:endParaRPr lang="en-US" b="1"/>
        </a:p>
      </dgm:t>
    </dgm:pt>
    <dgm:pt modelId="{53A3B16D-69CB-466B-8711-546F7B8ABF8A}" type="sibTrans" cxnId="{87CE419D-831C-463A-A772-32082D458FF3}">
      <dgm:prSet/>
      <dgm:spPr/>
      <dgm:t>
        <a:bodyPr/>
        <a:lstStyle/>
        <a:p>
          <a:endParaRPr lang="en-US" b="1"/>
        </a:p>
      </dgm:t>
    </dgm:pt>
    <dgm:pt modelId="{5537BA6A-9BD1-4AED-AF0C-DF7B51A60BFE}">
      <dgm:prSet/>
      <dgm:spPr/>
      <dgm:t>
        <a:bodyPr/>
        <a:lstStyle/>
        <a:p>
          <a:pPr algn="ctr" rtl="0"/>
          <a:r>
            <a:rPr lang="en-US" b="1" dirty="0"/>
            <a:t>Chemical</a:t>
          </a:r>
        </a:p>
      </dgm:t>
    </dgm:pt>
    <dgm:pt modelId="{4D125A9F-6B63-4A36-9941-7531CF309611}" type="parTrans" cxnId="{9965ACB6-2A33-48FE-B8F4-219B2A3AB827}">
      <dgm:prSet/>
      <dgm:spPr/>
      <dgm:t>
        <a:bodyPr/>
        <a:lstStyle/>
        <a:p>
          <a:endParaRPr lang="en-US" b="1"/>
        </a:p>
      </dgm:t>
    </dgm:pt>
    <dgm:pt modelId="{B779A2B4-03D6-4484-9279-5A48EB6975C3}" type="sibTrans" cxnId="{9965ACB6-2A33-48FE-B8F4-219B2A3AB827}">
      <dgm:prSet/>
      <dgm:spPr/>
      <dgm:t>
        <a:bodyPr/>
        <a:lstStyle/>
        <a:p>
          <a:endParaRPr lang="en-US" b="1"/>
        </a:p>
      </dgm:t>
    </dgm:pt>
    <dgm:pt modelId="{EDEC99A9-6198-46C6-9D22-CCD6BFF72E16}" type="pres">
      <dgm:prSet presAssocID="{1AD53F37-AE92-4FF9-84F6-F08D8C705343}" presName="hierChild1" presStyleCnt="0">
        <dgm:presLayoutVars>
          <dgm:orgChart val="1"/>
          <dgm:chPref val="1"/>
          <dgm:dir/>
          <dgm:animOne val="branch"/>
          <dgm:animLvl val="lvl"/>
          <dgm:resizeHandles/>
        </dgm:presLayoutVars>
      </dgm:prSet>
      <dgm:spPr/>
      <dgm:t>
        <a:bodyPr/>
        <a:lstStyle/>
        <a:p>
          <a:endParaRPr lang="en-US"/>
        </a:p>
      </dgm:t>
    </dgm:pt>
    <dgm:pt modelId="{63E00D6B-4FEA-474C-A186-692F60575AA5}" type="pres">
      <dgm:prSet presAssocID="{9544B03F-1F31-491C-82E4-FE38F80CAA34}" presName="hierRoot1" presStyleCnt="0">
        <dgm:presLayoutVars>
          <dgm:hierBranch val="init"/>
        </dgm:presLayoutVars>
      </dgm:prSet>
      <dgm:spPr/>
      <dgm:t>
        <a:bodyPr/>
        <a:lstStyle/>
        <a:p>
          <a:endParaRPr lang="en-US"/>
        </a:p>
      </dgm:t>
    </dgm:pt>
    <dgm:pt modelId="{F7A70CB2-7712-4D36-A3E0-47DBAD6E9DBF}" type="pres">
      <dgm:prSet presAssocID="{9544B03F-1F31-491C-82E4-FE38F80CAA34}" presName="rootComposite1" presStyleCnt="0"/>
      <dgm:spPr/>
      <dgm:t>
        <a:bodyPr/>
        <a:lstStyle/>
        <a:p>
          <a:endParaRPr lang="en-US"/>
        </a:p>
      </dgm:t>
    </dgm:pt>
    <dgm:pt modelId="{1F40B8F6-9676-41CE-9FC9-25D6E3B53255}" type="pres">
      <dgm:prSet presAssocID="{9544B03F-1F31-491C-82E4-FE38F80CAA34}" presName="rootText1" presStyleLbl="node0" presStyleIdx="0" presStyleCnt="7" custScaleY="87819" custLinFactY="-200000" custLinFactNeighborX="8743" custLinFactNeighborY="-216294">
        <dgm:presLayoutVars>
          <dgm:chPref val="3"/>
        </dgm:presLayoutVars>
      </dgm:prSet>
      <dgm:spPr/>
      <dgm:t>
        <a:bodyPr/>
        <a:lstStyle/>
        <a:p>
          <a:endParaRPr lang="en-US"/>
        </a:p>
      </dgm:t>
    </dgm:pt>
    <dgm:pt modelId="{F0F48BBC-ADD3-4998-8223-39AF23CC604A}" type="pres">
      <dgm:prSet presAssocID="{9544B03F-1F31-491C-82E4-FE38F80CAA34}" presName="rootConnector1" presStyleLbl="node1" presStyleIdx="0" presStyleCnt="0"/>
      <dgm:spPr/>
      <dgm:t>
        <a:bodyPr/>
        <a:lstStyle/>
        <a:p>
          <a:endParaRPr lang="en-US"/>
        </a:p>
      </dgm:t>
    </dgm:pt>
    <dgm:pt modelId="{65FD50E1-47B0-4AFE-8D79-123EF9FC6526}" type="pres">
      <dgm:prSet presAssocID="{9544B03F-1F31-491C-82E4-FE38F80CAA34}" presName="hierChild2" presStyleCnt="0"/>
      <dgm:spPr/>
      <dgm:t>
        <a:bodyPr/>
        <a:lstStyle/>
        <a:p>
          <a:endParaRPr lang="en-US"/>
        </a:p>
      </dgm:t>
    </dgm:pt>
    <dgm:pt modelId="{E033A0E2-8C1D-4ACB-A816-21B83F0263A3}" type="pres">
      <dgm:prSet presAssocID="{9544B03F-1F31-491C-82E4-FE38F80CAA34}" presName="hierChild3" presStyleCnt="0"/>
      <dgm:spPr/>
      <dgm:t>
        <a:bodyPr/>
        <a:lstStyle/>
        <a:p>
          <a:endParaRPr lang="en-US"/>
        </a:p>
      </dgm:t>
    </dgm:pt>
    <dgm:pt modelId="{8AFB0C71-2D06-41D1-AA1E-7E3E64835628}" type="pres">
      <dgm:prSet presAssocID="{720E120B-B3B1-4090-9CA1-43B3BE891DB8}" presName="hierRoot1" presStyleCnt="0">
        <dgm:presLayoutVars>
          <dgm:hierBranch val="init"/>
        </dgm:presLayoutVars>
      </dgm:prSet>
      <dgm:spPr/>
      <dgm:t>
        <a:bodyPr/>
        <a:lstStyle/>
        <a:p>
          <a:endParaRPr lang="en-US"/>
        </a:p>
      </dgm:t>
    </dgm:pt>
    <dgm:pt modelId="{67C01820-A1F5-4CC2-BBF8-16D8CFDF47B3}" type="pres">
      <dgm:prSet presAssocID="{720E120B-B3B1-4090-9CA1-43B3BE891DB8}" presName="rootComposite1" presStyleCnt="0"/>
      <dgm:spPr/>
      <dgm:t>
        <a:bodyPr/>
        <a:lstStyle/>
        <a:p>
          <a:endParaRPr lang="en-US"/>
        </a:p>
      </dgm:t>
    </dgm:pt>
    <dgm:pt modelId="{885427A6-24B1-4C5A-BEEF-D6FE7CFB1433}" type="pres">
      <dgm:prSet presAssocID="{720E120B-B3B1-4090-9CA1-43B3BE891DB8}" presName="rootText1" presStyleLbl="node0" presStyleIdx="1" presStyleCnt="7" custScaleY="87819" custLinFactX="-12257" custLinFactY="-100000" custLinFactNeighborX="-100000" custLinFactNeighborY="-171830">
        <dgm:presLayoutVars>
          <dgm:chPref val="3"/>
        </dgm:presLayoutVars>
      </dgm:prSet>
      <dgm:spPr/>
      <dgm:t>
        <a:bodyPr/>
        <a:lstStyle/>
        <a:p>
          <a:endParaRPr lang="en-US"/>
        </a:p>
      </dgm:t>
    </dgm:pt>
    <dgm:pt modelId="{3D568D16-C0F7-4B56-A5BA-18BACA892A9C}" type="pres">
      <dgm:prSet presAssocID="{720E120B-B3B1-4090-9CA1-43B3BE891DB8}" presName="rootConnector1" presStyleLbl="node1" presStyleIdx="0" presStyleCnt="0"/>
      <dgm:spPr/>
      <dgm:t>
        <a:bodyPr/>
        <a:lstStyle/>
        <a:p>
          <a:endParaRPr lang="en-US"/>
        </a:p>
      </dgm:t>
    </dgm:pt>
    <dgm:pt modelId="{AE22E6EB-C670-4830-9293-83F7BCF49037}" type="pres">
      <dgm:prSet presAssocID="{720E120B-B3B1-4090-9CA1-43B3BE891DB8}" presName="hierChild2" presStyleCnt="0"/>
      <dgm:spPr/>
      <dgm:t>
        <a:bodyPr/>
        <a:lstStyle/>
        <a:p>
          <a:endParaRPr lang="en-US"/>
        </a:p>
      </dgm:t>
    </dgm:pt>
    <dgm:pt modelId="{F9AE0A3E-0A08-42C1-B87E-4472880B83D8}" type="pres">
      <dgm:prSet presAssocID="{720E120B-B3B1-4090-9CA1-43B3BE891DB8}" presName="hierChild3" presStyleCnt="0"/>
      <dgm:spPr/>
      <dgm:t>
        <a:bodyPr/>
        <a:lstStyle/>
        <a:p>
          <a:endParaRPr lang="en-US"/>
        </a:p>
      </dgm:t>
    </dgm:pt>
    <dgm:pt modelId="{0BDDD03A-5237-48A9-8B38-F73CB689ABF0}" type="pres">
      <dgm:prSet presAssocID="{909F62E9-F362-4139-9E2D-7170E25B9252}" presName="hierRoot1" presStyleCnt="0">
        <dgm:presLayoutVars>
          <dgm:hierBranch val="init"/>
        </dgm:presLayoutVars>
      </dgm:prSet>
      <dgm:spPr/>
      <dgm:t>
        <a:bodyPr/>
        <a:lstStyle/>
        <a:p>
          <a:endParaRPr lang="en-US"/>
        </a:p>
      </dgm:t>
    </dgm:pt>
    <dgm:pt modelId="{C027E754-FE1D-4C9A-AB6D-1F331D9C7424}" type="pres">
      <dgm:prSet presAssocID="{909F62E9-F362-4139-9E2D-7170E25B9252}" presName="rootComposite1" presStyleCnt="0"/>
      <dgm:spPr/>
      <dgm:t>
        <a:bodyPr/>
        <a:lstStyle/>
        <a:p>
          <a:endParaRPr lang="en-US"/>
        </a:p>
      </dgm:t>
    </dgm:pt>
    <dgm:pt modelId="{0C19B6D9-DE5D-4C5F-AA0A-EA7E9C18A33D}" type="pres">
      <dgm:prSet presAssocID="{909F62E9-F362-4139-9E2D-7170E25B9252}" presName="rootText1" presStyleLbl="node0" presStyleIdx="2" presStyleCnt="7" custScaleY="81792" custLinFactX="-100000" custLinFactY="-29527" custLinFactNeighborX="-133257" custLinFactNeighborY="-100000">
        <dgm:presLayoutVars>
          <dgm:chPref val="3"/>
        </dgm:presLayoutVars>
      </dgm:prSet>
      <dgm:spPr/>
      <dgm:t>
        <a:bodyPr/>
        <a:lstStyle/>
        <a:p>
          <a:endParaRPr lang="en-US"/>
        </a:p>
      </dgm:t>
    </dgm:pt>
    <dgm:pt modelId="{2440DCDB-73F3-431A-8CD8-C18B70555E64}" type="pres">
      <dgm:prSet presAssocID="{909F62E9-F362-4139-9E2D-7170E25B9252}" presName="rootConnector1" presStyleLbl="node1" presStyleIdx="0" presStyleCnt="0"/>
      <dgm:spPr/>
      <dgm:t>
        <a:bodyPr/>
        <a:lstStyle/>
        <a:p>
          <a:endParaRPr lang="en-US"/>
        </a:p>
      </dgm:t>
    </dgm:pt>
    <dgm:pt modelId="{4A3AFEA8-70F8-4B6A-B057-5756660640B1}" type="pres">
      <dgm:prSet presAssocID="{909F62E9-F362-4139-9E2D-7170E25B9252}" presName="hierChild2" presStyleCnt="0"/>
      <dgm:spPr/>
      <dgm:t>
        <a:bodyPr/>
        <a:lstStyle/>
        <a:p>
          <a:endParaRPr lang="en-US"/>
        </a:p>
      </dgm:t>
    </dgm:pt>
    <dgm:pt modelId="{93FBA274-8EE9-474E-92CB-1194DD630D5A}" type="pres">
      <dgm:prSet presAssocID="{909F62E9-F362-4139-9E2D-7170E25B9252}" presName="hierChild3" presStyleCnt="0"/>
      <dgm:spPr/>
      <dgm:t>
        <a:bodyPr/>
        <a:lstStyle/>
        <a:p>
          <a:endParaRPr lang="en-US"/>
        </a:p>
      </dgm:t>
    </dgm:pt>
    <dgm:pt modelId="{81D5B5D0-129E-4580-9047-3BEB54F0204F}" type="pres">
      <dgm:prSet presAssocID="{16B12360-6AF2-4CB3-B8D0-BE669FA2210C}" presName="hierRoot1" presStyleCnt="0">
        <dgm:presLayoutVars>
          <dgm:hierBranch val="init"/>
        </dgm:presLayoutVars>
      </dgm:prSet>
      <dgm:spPr/>
      <dgm:t>
        <a:bodyPr/>
        <a:lstStyle/>
        <a:p>
          <a:endParaRPr lang="en-US"/>
        </a:p>
      </dgm:t>
    </dgm:pt>
    <dgm:pt modelId="{B8456518-1DB7-4460-B538-DD37158681D7}" type="pres">
      <dgm:prSet presAssocID="{16B12360-6AF2-4CB3-B8D0-BE669FA2210C}" presName="rootComposite1" presStyleCnt="0"/>
      <dgm:spPr/>
      <dgm:t>
        <a:bodyPr/>
        <a:lstStyle/>
        <a:p>
          <a:endParaRPr lang="en-US"/>
        </a:p>
      </dgm:t>
    </dgm:pt>
    <dgm:pt modelId="{5D52290E-6101-47B4-B8C1-CF415D004A1B}" type="pres">
      <dgm:prSet presAssocID="{16B12360-6AF2-4CB3-B8D0-BE669FA2210C}" presName="rootText1" presStyleLbl="node0" presStyleIdx="3" presStyleCnt="7" custScaleY="90015" custLinFactX="-154257" custLinFactNeighborX="-200000" custLinFactNeighborY="13824">
        <dgm:presLayoutVars>
          <dgm:chPref val="3"/>
        </dgm:presLayoutVars>
      </dgm:prSet>
      <dgm:spPr/>
      <dgm:t>
        <a:bodyPr/>
        <a:lstStyle/>
        <a:p>
          <a:endParaRPr lang="en-US"/>
        </a:p>
      </dgm:t>
    </dgm:pt>
    <dgm:pt modelId="{600B5041-3412-4104-B5E1-82AA25076D1A}" type="pres">
      <dgm:prSet presAssocID="{16B12360-6AF2-4CB3-B8D0-BE669FA2210C}" presName="rootConnector1" presStyleLbl="node1" presStyleIdx="0" presStyleCnt="0"/>
      <dgm:spPr/>
      <dgm:t>
        <a:bodyPr/>
        <a:lstStyle/>
        <a:p>
          <a:endParaRPr lang="en-US"/>
        </a:p>
      </dgm:t>
    </dgm:pt>
    <dgm:pt modelId="{1A4E5973-15FC-4875-ABE3-AFC3C7B99667}" type="pres">
      <dgm:prSet presAssocID="{16B12360-6AF2-4CB3-B8D0-BE669FA2210C}" presName="hierChild2" presStyleCnt="0"/>
      <dgm:spPr/>
      <dgm:t>
        <a:bodyPr/>
        <a:lstStyle/>
        <a:p>
          <a:endParaRPr lang="en-US"/>
        </a:p>
      </dgm:t>
    </dgm:pt>
    <dgm:pt modelId="{557C15E7-D79F-4B4E-9637-7546680136AF}" type="pres">
      <dgm:prSet presAssocID="{16B12360-6AF2-4CB3-B8D0-BE669FA2210C}" presName="hierChild3" presStyleCnt="0"/>
      <dgm:spPr/>
      <dgm:t>
        <a:bodyPr/>
        <a:lstStyle/>
        <a:p>
          <a:endParaRPr lang="en-US"/>
        </a:p>
      </dgm:t>
    </dgm:pt>
    <dgm:pt modelId="{BDDED970-B41B-4FBE-BAB4-5F41620F6874}" type="pres">
      <dgm:prSet presAssocID="{2D9CEFB5-F95B-4AD3-A967-2F68B94006B5}" presName="hierRoot1" presStyleCnt="0">
        <dgm:presLayoutVars>
          <dgm:hierBranch val="init"/>
        </dgm:presLayoutVars>
      </dgm:prSet>
      <dgm:spPr/>
      <dgm:t>
        <a:bodyPr/>
        <a:lstStyle/>
        <a:p>
          <a:endParaRPr lang="en-US"/>
        </a:p>
      </dgm:t>
    </dgm:pt>
    <dgm:pt modelId="{C5053788-C1A1-4C71-B363-CC6546BFBA24}" type="pres">
      <dgm:prSet presAssocID="{2D9CEFB5-F95B-4AD3-A967-2F68B94006B5}" presName="rootComposite1" presStyleCnt="0"/>
      <dgm:spPr/>
      <dgm:t>
        <a:bodyPr/>
        <a:lstStyle/>
        <a:p>
          <a:endParaRPr lang="en-US"/>
        </a:p>
      </dgm:t>
    </dgm:pt>
    <dgm:pt modelId="{398B6507-8D64-4436-87A4-96D40159250D}" type="pres">
      <dgm:prSet presAssocID="{2D9CEFB5-F95B-4AD3-A967-2F68B94006B5}" presName="rootText1" presStyleLbl="node0" presStyleIdx="4" presStyleCnt="7" custScaleY="81791" custLinFactX="-200000" custLinFactY="53342" custLinFactNeighborX="-275257" custLinFactNeighborY="100000">
        <dgm:presLayoutVars>
          <dgm:chPref val="3"/>
        </dgm:presLayoutVars>
      </dgm:prSet>
      <dgm:spPr/>
      <dgm:t>
        <a:bodyPr/>
        <a:lstStyle/>
        <a:p>
          <a:endParaRPr lang="en-US"/>
        </a:p>
      </dgm:t>
    </dgm:pt>
    <dgm:pt modelId="{611996EC-C42E-47AE-BD9F-653C95F5139C}" type="pres">
      <dgm:prSet presAssocID="{2D9CEFB5-F95B-4AD3-A967-2F68B94006B5}" presName="rootConnector1" presStyleLbl="node1" presStyleIdx="0" presStyleCnt="0"/>
      <dgm:spPr/>
      <dgm:t>
        <a:bodyPr/>
        <a:lstStyle/>
        <a:p>
          <a:endParaRPr lang="en-US"/>
        </a:p>
      </dgm:t>
    </dgm:pt>
    <dgm:pt modelId="{09ECE94B-1FA0-4F77-AB4E-95CA862C3263}" type="pres">
      <dgm:prSet presAssocID="{2D9CEFB5-F95B-4AD3-A967-2F68B94006B5}" presName="hierChild2" presStyleCnt="0"/>
      <dgm:spPr/>
      <dgm:t>
        <a:bodyPr/>
        <a:lstStyle/>
        <a:p>
          <a:endParaRPr lang="en-US"/>
        </a:p>
      </dgm:t>
    </dgm:pt>
    <dgm:pt modelId="{3CA67333-CC48-4C3F-89A9-48DEAB51799E}" type="pres">
      <dgm:prSet presAssocID="{2D9CEFB5-F95B-4AD3-A967-2F68B94006B5}" presName="hierChild3" presStyleCnt="0"/>
      <dgm:spPr/>
      <dgm:t>
        <a:bodyPr/>
        <a:lstStyle/>
        <a:p>
          <a:endParaRPr lang="en-US"/>
        </a:p>
      </dgm:t>
    </dgm:pt>
    <dgm:pt modelId="{F116C787-EB28-435F-8415-AA85307A325C}" type="pres">
      <dgm:prSet presAssocID="{48376362-236D-4E1C-8E6A-ACCF14C3539B}" presName="hierRoot1" presStyleCnt="0">
        <dgm:presLayoutVars>
          <dgm:hierBranch val="init"/>
        </dgm:presLayoutVars>
      </dgm:prSet>
      <dgm:spPr/>
      <dgm:t>
        <a:bodyPr/>
        <a:lstStyle/>
        <a:p>
          <a:endParaRPr lang="en-US"/>
        </a:p>
      </dgm:t>
    </dgm:pt>
    <dgm:pt modelId="{9DE56B2A-4D42-49A0-BC8D-E63711CAF6C6}" type="pres">
      <dgm:prSet presAssocID="{48376362-236D-4E1C-8E6A-ACCF14C3539B}" presName="rootComposite1" presStyleCnt="0"/>
      <dgm:spPr/>
      <dgm:t>
        <a:bodyPr/>
        <a:lstStyle/>
        <a:p>
          <a:endParaRPr lang="en-US"/>
        </a:p>
      </dgm:t>
    </dgm:pt>
    <dgm:pt modelId="{AD85A5CD-0B1A-49F6-89A5-AFDA2C45E200}" type="pres">
      <dgm:prSet presAssocID="{48376362-236D-4E1C-8E6A-ACCF14C3539B}" presName="rootText1" presStyleLbl="node0" presStyleIdx="5" presStyleCnt="7" custScaleY="72749" custLinFactX="-296257" custLinFactY="100000" custLinFactNeighborX="-300000" custLinFactNeighborY="185208">
        <dgm:presLayoutVars>
          <dgm:chPref val="3"/>
        </dgm:presLayoutVars>
      </dgm:prSet>
      <dgm:spPr/>
      <dgm:t>
        <a:bodyPr/>
        <a:lstStyle/>
        <a:p>
          <a:endParaRPr lang="en-US"/>
        </a:p>
      </dgm:t>
    </dgm:pt>
    <dgm:pt modelId="{561C0569-52F6-4C9C-A796-0DE0E2E75C8F}" type="pres">
      <dgm:prSet presAssocID="{48376362-236D-4E1C-8E6A-ACCF14C3539B}" presName="rootConnector1" presStyleLbl="node1" presStyleIdx="0" presStyleCnt="0"/>
      <dgm:spPr/>
      <dgm:t>
        <a:bodyPr/>
        <a:lstStyle/>
        <a:p>
          <a:endParaRPr lang="en-US"/>
        </a:p>
      </dgm:t>
    </dgm:pt>
    <dgm:pt modelId="{AF642E75-FF67-4CAB-A410-80B7E0AA43F2}" type="pres">
      <dgm:prSet presAssocID="{48376362-236D-4E1C-8E6A-ACCF14C3539B}" presName="hierChild2" presStyleCnt="0"/>
      <dgm:spPr/>
      <dgm:t>
        <a:bodyPr/>
        <a:lstStyle/>
        <a:p>
          <a:endParaRPr lang="en-US"/>
        </a:p>
      </dgm:t>
    </dgm:pt>
    <dgm:pt modelId="{56099064-CA7F-42D7-9828-E192F18CB451}" type="pres">
      <dgm:prSet presAssocID="{48376362-236D-4E1C-8E6A-ACCF14C3539B}" presName="hierChild3" presStyleCnt="0"/>
      <dgm:spPr/>
      <dgm:t>
        <a:bodyPr/>
        <a:lstStyle/>
        <a:p>
          <a:endParaRPr lang="en-US"/>
        </a:p>
      </dgm:t>
    </dgm:pt>
    <dgm:pt modelId="{277A1B60-0FA0-4572-A236-72F5DEA8FF7A}" type="pres">
      <dgm:prSet presAssocID="{5537BA6A-9BD1-4AED-AF0C-DF7B51A60BFE}" presName="hierRoot1" presStyleCnt="0">
        <dgm:presLayoutVars>
          <dgm:hierBranch val="init"/>
        </dgm:presLayoutVars>
      </dgm:prSet>
      <dgm:spPr/>
      <dgm:t>
        <a:bodyPr/>
        <a:lstStyle/>
        <a:p>
          <a:endParaRPr lang="en-US"/>
        </a:p>
      </dgm:t>
    </dgm:pt>
    <dgm:pt modelId="{BBBEA565-CA8F-4F97-B27B-CDCDD6030CED}" type="pres">
      <dgm:prSet presAssocID="{5537BA6A-9BD1-4AED-AF0C-DF7B51A60BFE}" presName="rootComposite1" presStyleCnt="0"/>
      <dgm:spPr/>
      <dgm:t>
        <a:bodyPr/>
        <a:lstStyle/>
        <a:p>
          <a:endParaRPr lang="en-US"/>
        </a:p>
      </dgm:t>
    </dgm:pt>
    <dgm:pt modelId="{C462DD41-4528-493B-9CBD-A5FF60D17C5A}" type="pres">
      <dgm:prSet presAssocID="{5537BA6A-9BD1-4AED-AF0C-DF7B51A60BFE}" presName="rootText1" presStyleLbl="node0" presStyleIdx="6" presStyleCnt="7" custScaleY="80971" custLinFactX="-317257" custLinFactY="200000" custLinFactNeighborX="-400000" custLinFactNeighborY="215564">
        <dgm:presLayoutVars>
          <dgm:chPref val="3"/>
        </dgm:presLayoutVars>
      </dgm:prSet>
      <dgm:spPr/>
      <dgm:t>
        <a:bodyPr/>
        <a:lstStyle/>
        <a:p>
          <a:endParaRPr lang="en-US"/>
        </a:p>
      </dgm:t>
    </dgm:pt>
    <dgm:pt modelId="{1103B9DC-1444-4B67-BA21-A0655DE8EE9D}" type="pres">
      <dgm:prSet presAssocID="{5537BA6A-9BD1-4AED-AF0C-DF7B51A60BFE}" presName="rootConnector1" presStyleLbl="node1" presStyleIdx="0" presStyleCnt="0"/>
      <dgm:spPr/>
      <dgm:t>
        <a:bodyPr/>
        <a:lstStyle/>
        <a:p>
          <a:endParaRPr lang="en-US"/>
        </a:p>
      </dgm:t>
    </dgm:pt>
    <dgm:pt modelId="{59F98EC1-4EF4-447A-BE56-FE140C402579}" type="pres">
      <dgm:prSet presAssocID="{5537BA6A-9BD1-4AED-AF0C-DF7B51A60BFE}" presName="hierChild2" presStyleCnt="0"/>
      <dgm:spPr/>
      <dgm:t>
        <a:bodyPr/>
        <a:lstStyle/>
        <a:p>
          <a:endParaRPr lang="en-US"/>
        </a:p>
      </dgm:t>
    </dgm:pt>
    <dgm:pt modelId="{AE2973C5-53FE-4A4B-AAE0-7F3ED830E071}" type="pres">
      <dgm:prSet presAssocID="{5537BA6A-9BD1-4AED-AF0C-DF7B51A60BFE}" presName="hierChild3" presStyleCnt="0"/>
      <dgm:spPr/>
      <dgm:t>
        <a:bodyPr/>
        <a:lstStyle/>
        <a:p>
          <a:endParaRPr lang="en-US"/>
        </a:p>
      </dgm:t>
    </dgm:pt>
  </dgm:ptLst>
  <dgm:cxnLst>
    <dgm:cxn modelId="{345F7577-89E2-4DA0-A4CD-12A92E196309}" type="presOf" srcId="{48376362-236D-4E1C-8E6A-ACCF14C3539B}" destId="{AD85A5CD-0B1A-49F6-89A5-AFDA2C45E200}" srcOrd="0" destOrd="0" presId="urn:microsoft.com/office/officeart/2005/8/layout/orgChart1"/>
    <dgm:cxn modelId="{34E88704-23FB-4419-8F41-43247AF6BF60}" type="presOf" srcId="{909F62E9-F362-4139-9E2D-7170E25B9252}" destId="{0C19B6D9-DE5D-4C5F-AA0A-EA7E9C18A33D}" srcOrd="0" destOrd="0" presId="urn:microsoft.com/office/officeart/2005/8/layout/orgChart1"/>
    <dgm:cxn modelId="{A373F3D1-592D-4886-BE83-A164C2A142BA}" type="presOf" srcId="{909F62E9-F362-4139-9E2D-7170E25B9252}" destId="{2440DCDB-73F3-431A-8CD8-C18B70555E64}" srcOrd="1" destOrd="0" presId="urn:microsoft.com/office/officeart/2005/8/layout/orgChart1"/>
    <dgm:cxn modelId="{904F899D-CF75-4DD9-ACC5-7B5B1DEAC162}" srcId="{1AD53F37-AE92-4FF9-84F6-F08D8C705343}" destId="{720E120B-B3B1-4090-9CA1-43B3BE891DB8}" srcOrd="1" destOrd="0" parTransId="{AC74D6DC-F03D-45D6-AF1C-D2471A6D7051}" sibTransId="{E4661401-4FEB-49B1-94EB-2E12967DDA44}"/>
    <dgm:cxn modelId="{0DD10154-0487-467F-9D9B-711202DDF949}" srcId="{1AD53F37-AE92-4FF9-84F6-F08D8C705343}" destId="{9544B03F-1F31-491C-82E4-FE38F80CAA34}" srcOrd="0" destOrd="0" parTransId="{192155D8-7413-43C3-A26C-E97AF56BE657}" sibTransId="{B153BBE5-CE54-49B4-9E4B-CFF972D7CC12}"/>
    <dgm:cxn modelId="{5CC75E3A-C331-44F3-8223-505682FDBAEA}" type="presOf" srcId="{1AD53F37-AE92-4FF9-84F6-F08D8C705343}" destId="{EDEC99A9-6198-46C6-9D22-CCD6BFF72E16}" srcOrd="0" destOrd="0" presId="urn:microsoft.com/office/officeart/2005/8/layout/orgChart1"/>
    <dgm:cxn modelId="{5DFB8247-B803-462F-906A-34BD716872CA}" type="presOf" srcId="{9544B03F-1F31-491C-82E4-FE38F80CAA34}" destId="{1F40B8F6-9676-41CE-9FC9-25D6E3B53255}" srcOrd="0" destOrd="0" presId="urn:microsoft.com/office/officeart/2005/8/layout/orgChart1"/>
    <dgm:cxn modelId="{E3D6B67C-7B69-445C-A0C3-C5EFAED377F9}" type="presOf" srcId="{16B12360-6AF2-4CB3-B8D0-BE669FA2210C}" destId="{5D52290E-6101-47B4-B8C1-CF415D004A1B}" srcOrd="0" destOrd="0" presId="urn:microsoft.com/office/officeart/2005/8/layout/orgChart1"/>
    <dgm:cxn modelId="{7F7E0D6D-4071-4B93-8AA2-185672C06B78}" type="presOf" srcId="{9544B03F-1F31-491C-82E4-FE38F80CAA34}" destId="{F0F48BBC-ADD3-4998-8223-39AF23CC604A}" srcOrd="1" destOrd="0" presId="urn:microsoft.com/office/officeart/2005/8/layout/orgChart1"/>
    <dgm:cxn modelId="{DBD48C82-8BBF-4049-A5CC-C872F7A5038C}" srcId="{1AD53F37-AE92-4FF9-84F6-F08D8C705343}" destId="{2D9CEFB5-F95B-4AD3-A967-2F68B94006B5}" srcOrd="4" destOrd="0" parTransId="{3F5A00B0-38CE-4A90-BF31-A622D508BF22}" sibTransId="{386A0708-58E1-4382-96C0-2CAED862643C}"/>
    <dgm:cxn modelId="{F60A65D3-0F41-456C-82A7-2042E758BB4B}" srcId="{1AD53F37-AE92-4FF9-84F6-F08D8C705343}" destId="{16B12360-6AF2-4CB3-B8D0-BE669FA2210C}" srcOrd="3" destOrd="0" parTransId="{5454BBF0-A0A2-4967-8895-D8E648F39CE9}" sibTransId="{B19C69EF-AD5D-4D85-A5E7-410578EE4BDC}"/>
    <dgm:cxn modelId="{7E8F5D11-E4F0-4590-BBFA-BAD2F74875B7}" type="presOf" srcId="{5537BA6A-9BD1-4AED-AF0C-DF7B51A60BFE}" destId="{1103B9DC-1444-4B67-BA21-A0655DE8EE9D}" srcOrd="1" destOrd="0" presId="urn:microsoft.com/office/officeart/2005/8/layout/orgChart1"/>
    <dgm:cxn modelId="{87CE419D-831C-463A-A772-32082D458FF3}" srcId="{1AD53F37-AE92-4FF9-84F6-F08D8C705343}" destId="{48376362-236D-4E1C-8E6A-ACCF14C3539B}" srcOrd="5" destOrd="0" parTransId="{106E5FB0-8D44-4178-9AF7-B0B6AE525A25}" sibTransId="{53A3B16D-69CB-466B-8711-546F7B8ABF8A}"/>
    <dgm:cxn modelId="{47C5ECA9-563D-4E91-91D4-6C1AD5CC11CD}" type="presOf" srcId="{2D9CEFB5-F95B-4AD3-A967-2F68B94006B5}" destId="{398B6507-8D64-4436-87A4-96D40159250D}" srcOrd="0" destOrd="0" presId="urn:microsoft.com/office/officeart/2005/8/layout/orgChart1"/>
    <dgm:cxn modelId="{B5D440E3-D40B-4B3F-B5CD-77CE18BBDC2C}" srcId="{1AD53F37-AE92-4FF9-84F6-F08D8C705343}" destId="{909F62E9-F362-4139-9E2D-7170E25B9252}" srcOrd="2" destOrd="0" parTransId="{0EB33F7F-48B8-4E01-BBBD-DFB90B0DCE58}" sibTransId="{4F7441F4-91FB-47DB-80CB-4D27009C31EF}"/>
    <dgm:cxn modelId="{C7D6335C-3F65-4AA0-9704-A0EAC131FC0E}" type="presOf" srcId="{48376362-236D-4E1C-8E6A-ACCF14C3539B}" destId="{561C0569-52F6-4C9C-A796-0DE0E2E75C8F}" srcOrd="1" destOrd="0" presId="urn:microsoft.com/office/officeart/2005/8/layout/orgChart1"/>
    <dgm:cxn modelId="{35EBAE55-A14C-441A-B91D-2D66539E3AB0}" type="presOf" srcId="{720E120B-B3B1-4090-9CA1-43B3BE891DB8}" destId="{885427A6-24B1-4C5A-BEEF-D6FE7CFB1433}" srcOrd="0" destOrd="0" presId="urn:microsoft.com/office/officeart/2005/8/layout/orgChart1"/>
    <dgm:cxn modelId="{B0D397BF-32B1-4E1C-91F1-A58C578A48AE}" type="presOf" srcId="{2D9CEFB5-F95B-4AD3-A967-2F68B94006B5}" destId="{611996EC-C42E-47AE-BD9F-653C95F5139C}" srcOrd="1" destOrd="0" presId="urn:microsoft.com/office/officeart/2005/8/layout/orgChart1"/>
    <dgm:cxn modelId="{F0471D16-A129-45F2-B8BF-BD440BBF9D4C}" type="presOf" srcId="{5537BA6A-9BD1-4AED-AF0C-DF7B51A60BFE}" destId="{C462DD41-4528-493B-9CBD-A5FF60D17C5A}" srcOrd="0" destOrd="0" presId="urn:microsoft.com/office/officeart/2005/8/layout/orgChart1"/>
    <dgm:cxn modelId="{2371F936-1D31-4B28-8DA3-13FB5F5F8997}" type="presOf" srcId="{720E120B-B3B1-4090-9CA1-43B3BE891DB8}" destId="{3D568D16-C0F7-4B56-A5BA-18BACA892A9C}" srcOrd="1" destOrd="0" presId="urn:microsoft.com/office/officeart/2005/8/layout/orgChart1"/>
    <dgm:cxn modelId="{5F433E43-6DA7-498F-9894-3AD79197C987}" type="presOf" srcId="{16B12360-6AF2-4CB3-B8D0-BE669FA2210C}" destId="{600B5041-3412-4104-B5E1-82AA25076D1A}" srcOrd="1" destOrd="0" presId="urn:microsoft.com/office/officeart/2005/8/layout/orgChart1"/>
    <dgm:cxn modelId="{9965ACB6-2A33-48FE-B8F4-219B2A3AB827}" srcId="{1AD53F37-AE92-4FF9-84F6-F08D8C705343}" destId="{5537BA6A-9BD1-4AED-AF0C-DF7B51A60BFE}" srcOrd="6" destOrd="0" parTransId="{4D125A9F-6B63-4A36-9941-7531CF309611}" sibTransId="{B779A2B4-03D6-4484-9279-5A48EB6975C3}"/>
    <dgm:cxn modelId="{C27E02AF-B83F-470C-8A96-E5A0BECC88E5}" type="presParOf" srcId="{EDEC99A9-6198-46C6-9D22-CCD6BFF72E16}" destId="{63E00D6B-4FEA-474C-A186-692F60575AA5}" srcOrd="0" destOrd="0" presId="urn:microsoft.com/office/officeart/2005/8/layout/orgChart1"/>
    <dgm:cxn modelId="{752C9FAD-1762-4EF5-BE62-9726B6D2CC84}" type="presParOf" srcId="{63E00D6B-4FEA-474C-A186-692F60575AA5}" destId="{F7A70CB2-7712-4D36-A3E0-47DBAD6E9DBF}" srcOrd="0" destOrd="0" presId="urn:microsoft.com/office/officeart/2005/8/layout/orgChart1"/>
    <dgm:cxn modelId="{774BB311-FD19-4811-8E00-3569DD0B0FCE}" type="presParOf" srcId="{F7A70CB2-7712-4D36-A3E0-47DBAD6E9DBF}" destId="{1F40B8F6-9676-41CE-9FC9-25D6E3B53255}" srcOrd="0" destOrd="0" presId="urn:microsoft.com/office/officeart/2005/8/layout/orgChart1"/>
    <dgm:cxn modelId="{3BAEB3DD-D88B-47A2-B906-95C403AFB386}" type="presParOf" srcId="{F7A70CB2-7712-4D36-A3E0-47DBAD6E9DBF}" destId="{F0F48BBC-ADD3-4998-8223-39AF23CC604A}" srcOrd="1" destOrd="0" presId="urn:microsoft.com/office/officeart/2005/8/layout/orgChart1"/>
    <dgm:cxn modelId="{175BE8FA-3E68-497D-9F26-6A3ACE9FAEB9}" type="presParOf" srcId="{63E00D6B-4FEA-474C-A186-692F60575AA5}" destId="{65FD50E1-47B0-4AFE-8D79-123EF9FC6526}" srcOrd="1" destOrd="0" presId="urn:microsoft.com/office/officeart/2005/8/layout/orgChart1"/>
    <dgm:cxn modelId="{3520FA92-E5AE-4649-8E9F-565FC1BD85E7}" type="presParOf" srcId="{63E00D6B-4FEA-474C-A186-692F60575AA5}" destId="{E033A0E2-8C1D-4ACB-A816-21B83F0263A3}" srcOrd="2" destOrd="0" presId="urn:microsoft.com/office/officeart/2005/8/layout/orgChart1"/>
    <dgm:cxn modelId="{3DF9FAF4-BD9A-4075-9D82-142D3CB86FFB}" type="presParOf" srcId="{EDEC99A9-6198-46C6-9D22-CCD6BFF72E16}" destId="{8AFB0C71-2D06-41D1-AA1E-7E3E64835628}" srcOrd="1" destOrd="0" presId="urn:microsoft.com/office/officeart/2005/8/layout/orgChart1"/>
    <dgm:cxn modelId="{05A2564A-9C33-464E-B771-278A65D4BD08}" type="presParOf" srcId="{8AFB0C71-2D06-41D1-AA1E-7E3E64835628}" destId="{67C01820-A1F5-4CC2-BBF8-16D8CFDF47B3}" srcOrd="0" destOrd="0" presId="urn:microsoft.com/office/officeart/2005/8/layout/orgChart1"/>
    <dgm:cxn modelId="{1236016E-2DFD-4405-A1C8-70B81762DA06}" type="presParOf" srcId="{67C01820-A1F5-4CC2-BBF8-16D8CFDF47B3}" destId="{885427A6-24B1-4C5A-BEEF-D6FE7CFB1433}" srcOrd="0" destOrd="0" presId="urn:microsoft.com/office/officeart/2005/8/layout/orgChart1"/>
    <dgm:cxn modelId="{34F68A57-FFC3-449C-A175-1FE5653387FF}" type="presParOf" srcId="{67C01820-A1F5-4CC2-BBF8-16D8CFDF47B3}" destId="{3D568D16-C0F7-4B56-A5BA-18BACA892A9C}" srcOrd="1" destOrd="0" presId="urn:microsoft.com/office/officeart/2005/8/layout/orgChart1"/>
    <dgm:cxn modelId="{4590B019-D9BC-4C0E-9153-466DDABD6005}" type="presParOf" srcId="{8AFB0C71-2D06-41D1-AA1E-7E3E64835628}" destId="{AE22E6EB-C670-4830-9293-83F7BCF49037}" srcOrd="1" destOrd="0" presId="urn:microsoft.com/office/officeart/2005/8/layout/orgChart1"/>
    <dgm:cxn modelId="{D1FF3930-4077-4695-B6D9-FFB4E36455CE}" type="presParOf" srcId="{8AFB0C71-2D06-41D1-AA1E-7E3E64835628}" destId="{F9AE0A3E-0A08-42C1-B87E-4472880B83D8}" srcOrd="2" destOrd="0" presId="urn:microsoft.com/office/officeart/2005/8/layout/orgChart1"/>
    <dgm:cxn modelId="{B5F38382-B965-40FB-9D2D-8B9BF55882DE}" type="presParOf" srcId="{EDEC99A9-6198-46C6-9D22-CCD6BFF72E16}" destId="{0BDDD03A-5237-48A9-8B38-F73CB689ABF0}" srcOrd="2" destOrd="0" presId="urn:microsoft.com/office/officeart/2005/8/layout/orgChart1"/>
    <dgm:cxn modelId="{AD869F95-AAB8-416A-86C1-C6608888B6FD}" type="presParOf" srcId="{0BDDD03A-5237-48A9-8B38-F73CB689ABF0}" destId="{C027E754-FE1D-4C9A-AB6D-1F331D9C7424}" srcOrd="0" destOrd="0" presId="urn:microsoft.com/office/officeart/2005/8/layout/orgChart1"/>
    <dgm:cxn modelId="{0A7216CA-F320-4787-AD69-5BFA5937A977}" type="presParOf" srcId="{C027E754-FE1D-4C9A-AB6D-1F331D9C7424}" destId="{0C19B6D9-DE5D-4C5F-AA0A-EA7E9C18A33D}" srcOrd="0" destOrd="0" presId="urn:microsoft.com/office/officeart/2005/8/layout/orgChart1"/>
    <dgm:cxn modelId="{728F21AB-30B3-4343-A833-9E85989D81DB}" type="presParOf" srcId="{C027E754-FE1D-4C9A-AB6D-1F331D9C7424}" destId="{2440DCDB-73F3-431A-8CD8-C18B70555E64}" srcOrd="1" destOrd="0" presId="urn:microsoft.com/office/officeart/2005/8/layout/orgChart1"/>
    <dgm:cxn modelId="{62905A52-9088-47A0-86CC-328ED04BDBA5}" type="presParOf" srcId="{0BDDD03A-5237-48A9-8B38-F73CB689ABF0}" destId="{4A3AFEA8-70F8-4B6A-B057-5756660640B1}" srcOrd="1" destOrd="0" presId="urn:microsoft.com/office/officeart/2005/8/layout/orgChart1"/>
    <dgm:cxn modelId="{4E320AC7-18FF-4881-ACD9-C1E021CD81E6}" type="presParOf" srcId="{0BDDD03A-5237-48A9-8B38-F73CB689ABF0}" destId="{93FBA274-8EE9-474E-92CB-1194DD630D5A}" srcOrd="2" destOrd="0" presId="urn:microsoft.com/office/officeart/2005/8/layout/orgChart1"/>
    <dgm:cxn modelId="{71E2ACC6-6363-4832-83A4-DE29E4C8FB31}" type="presParOf" srcId="{EDEC99A9-6198-46C6-9D22-CCD6BFF72E16}" destId="{81D5B5D0-129E-4580-9047-3BEB54F0204F}" srcOrd="3" destOrd="0" presId="urn:microsoft.com/office/officeart/2005/8/layout/orgChart1"/>
    <dgm:cxn modelId="{52932A50-20B7-463D-BF17-48F5CA7E41A7}" type="presParOf" srcId="{81D5B5D0-129E-4580-9047-3BEB54F0204F}" destId="{B8456518-1DB7-4460-B538-DD37158681D7}" srcOrd="0" destOrd="0" presId="urn:microsoft.com/office/officeart/2005/8/layout/orgChart1"/>
    <dgm:cxn modelId="{940E66C3-4104-447E-8911-BEB3A68BFF1F}" type="presParOf" srcId="{B8456518-1DB7-4460-B538-DD37158681D7}" destId="{5D52290E-6101-47B4-B8C1-CF415D004A1B}" srcOrd="0" destOrd="0" presId="urn:microsoft.com/office/officeart/2005/8/layout/orgChart1"/>
    <dgm:cxn modelId="{003C0DB4-3265-4D1D-BEA6-91617D278929}" type="presParOf" srcId="{B8456518-1DB7-4460-B538-DD37158681D7}" destId="{600B5041-3412-4104-B5E1-82AA25076D1A}" srcOrd="1" destOrd="0" presId="urn:microsoft.com/office/officeart/2005/8/layout/orgChart1"/>
    <dgm:cxn modelId="{04114728-CDA9-42B6-8A6E-48A61BA21D45}" type="presParOf" srcId="{81D5B5D0-129E-4580-9047-3BEB54F0204F}" destId="{1A4E5973-15FC-4875-ABE3-AFC3C7B99667}" srcOrd="1" destOrd="0" presId="urn:microsoft.com/office/officeart/2005/8/layout/orgChart1"/>
    <dgm:cxn modelId="{31FD22B1-A786-40B1-A947-85F073E32630}" type="presParOf" srcId="{81D5B5D0-129E-4580-9047-3BEB54F0204F}" destId="{557C15E7-D79F-4B4E-9637-7546680136AF}" srcOrd="2" destOrd="0" presId="urn:microsoft.com/office/officeart/2005/8/layout/orgChart1"/>
    <dgm:cxn modelId="{BE9097A3-E0BE-48BE-AC9B-C065C5F71C11}" type="presParOf" srcId="{EDEC99A9-6198-46C6-9D22-CCD6BFF72E16}" destId="{BDDED970-B41B-4FBE-BAB4-5F41620F6874}" srcOrd="4" destOrd="0" presId="urn:microsoft.com/office/officeart/2005/8/layout/orgChart1"/>
    <dgm:cxn modelId="{1DE9CD99-7E67-4D37-BA70-E463050CA8B7}" type="presParOf" srcId="{BDDED970-B41B-4FBE-BAB4-5F41620F6874}" destId="{C5053788-C1A1-4C71-B363-CC6546BFBA24}" srcOrd="0" destOrd="0" presId="urn:microsoft.com/office/officeart/2005/8/layout/orgChart1"/>
    <dgm:cxn modelId="{71C8A7E6-F54A-4C63-B294-13023F26A481}" type="presParOf" srcId="{C5053788-C1A1-4C71-B363-CC6546BFBA24}" destId="{398B6507-8D64-4436-87A4-96D40159250D}" srcOrd="0" destOrd="0" presId="urn:microsoft.com/office/officeart/2005/8/layout/orgChart1"/>
    <dgm:cxn modelId="{D243339A-2FA4-4E3C-8F3E-D2E40F58093C}" type="presParOf" srcId="{C5053788-C1A1-4C71-B363-CC6546BFBA24}" destId="{611996EC-C42E-47AE-BD9F-653C95F5139C}" srcOrd="1" destOrd="0" presId="urn:microsoft.com/office/officeart/2005/8/layout/orgChart1"/>
    <dgm:cxn modelId="{021DF9B9-E543-4323-B0E8-FAA2BB3BF71D}" type="presParOf" srcId="{BDDED970-B41B-4FBE-BAB4-5F41620F6874}" destId="{09ECE94B-1FA0-4F77-AB4E-95CA862C3263}" srcOrd="1" destOrd="0" presId="urn:microsoft.com/office/officeart/2005/8/layout/orgChart1"/>
    <dgm:cxn modelId="{8EE6FB21-8D70-4161-97A2-26DFB3A37CF5}" type="presParOf" srcId="{BDDED970-B41B-4FBE-BAB4-5F41620F6874}" destId="{3CA67333-CC48-4C3F-89A9-48DEAB51799E}" srcOrd="2" destOrd="0" presId="urn:microsoft.com/office/officeart/2005/8/layout/orgChart1"/>
    <dgm:cxn modelId="{3CF99A1A-F6A1-4282-A6B2-C9BD1461664D}" type="presParOf" srcId="{EDEC99A9-6198-46C6-9D22-CCD6BFF72E16}" destId="{F116C787-EB28-435F-8415-AA85307A325C}" srcOrd="5" destOrd="0" presId="urn:microsoft.com/office/officeart/2005/8/layout/orgChart1"/>
    <dgm:cxn modelId="{8D032C5F-9206-4C5E-B42C-CF2062D43B75}" type="presParOf" srcId="{F116C787-EB28-435F-8415-AA85307A325C}" destId="{9DE56B2A-4D42-49A0-BC8D-E63711CAF6C6}" srcOrd="0" destOrd="0" presId="urn:microsoft.com/office/officeart/2005/8/layout/orgChart1"/>
    <dgm:cxn modelId="{69AC568D-36AB-4B6D-BB53-3944A96AAB2B}" type="presParOf" srcId="{9DE56B2A-4D42-49A0-BC8D-E63711CAF6C6}" destId="{AD85A5CD-0B1A-49F6-89A5-AFDA2C45E200}" srcOrd="0" destOrd="0" presId="urn:microsoft.com/office/officeart/2005/8/layout/orgChart1"/>
    <dgm:cxn modelId="{84FF5A2E-74EC-4CF1-B2F5-9F313CCC789B}" type="presParOf" srcId="{9DE56B2A-4D42-49A0-BC8D-E63711CAF6C6}" destId="{561C0569-52F6-4C9C-A796-0DE0E2E75C8F}" srcOrd="1" destOrd="0" presId="urn:microsoft.com/office/officeart/2005/8/layout/orgChart1"/>
    <dgm:cxn modelId="{8F0A0B68-9527-4D63-AF20-3B5554460C06}" type="presParOf" srcId="{F116C787-EB28-435F-8415-AA85307A325C}" destId="{AF642E75-FF67-4CAB-A410-80B7E0AA43F2}" srcOrd="1" destOrd="0" presId="urn:microsoft.com/office/officeart/2005/8/layout/orgChart1"/>
    <dgm:cxn modelId="{2DADE01D-3E30-49F7-8FCF-952858B66D84}" type="presParOf" srcId="{F116C787-EB28-435F-8415-AA85307A325C}" destId="{56099064-CA7F-42D7-9828-E192F18CB451}" srcOrd="2" destOrd="0" presId="urn:microsoft.com/office/officeart/2005/8/layout/orgChart1"/>
    <dgm:cxn modelId="{C52A9EDB-6F5F-4969-98AC-92BE5EF73326}" type="presParOf" srcId="{EDEC99A9-6198-46C6-9D22-CCD6BFF72E16}" destId="{277A1B60-0FA0-4572-A236-72F5DEA8FF7A}" srcOrd="6" destOrd="0" presId="urn:microsoft.com/office/officeart/2005/8/layout/orgChart1"/>
    <dgm:cxn modelId="{885AFD7A-29CC-4EB3-B5AA-88D0292DF369}" type="presParOf" srcId="{277A1B60-0FA0-4572-A236-72F5DEA8FF7A}" destId="{BBBEA565-CA8F-4F97-B27B-CDCDD6030CED}" srcOrd="0" destOrd="0" presId="urn:microsoft.com/office/officeart/2005/8/layout/orgChart1"/>
    <dgm:cxn modelId="{618B3996-CDD8-4554-BC70-D46A5472CB7D}" type="presParOf" srcId="{BBBEA565-CA8F-4F97-B27B-CDCDD6030CED}" destId="{C462DD41-4528-493B-9CBD-A5FF60D17C5A}" srcOrd="0" destOrd="0" presId="urn:microsoft.com/office/officeart/2005/8/layout/orgChart1"/>
    <dgm:cxn modelId="{495276EC-5ED5-4FEC-BBCE-6118F12DD8BC}" type="presParOf" srcId="{BBBEA565-CA8F-4F97-B27B-CDCDD6030CED}" destId="{1103B9DC-1444-4B67-BA21-A0655DE8EE9D}" srcOrd="1" destOrd="0" presId="urn:microsoft.com/office/officeart/2005/8/layout/orgChart1"/>
    <dgm:cxn modelId="{5F521A5F-FC78-4711-9293-0D140B2759D8}" type="presParOf" srcId="{277A1B60-0FA0-4572-A236-72F5DEA8FF7A}" destId="{59F98EC1-4EF4-447A-BE56-FE140C402579}" srcOrd="1" destOrd="0" presId="urn:microsoft.com/office/officeart/2005/8/layout/orgChart1"/>
    <dgm:cxn modelId="{A71D31A9-BF3E-47A1-B667-DAC8406BC20F}" type="presParOf" srcId="{277A1B60-0FA0-4572-A236-72F5DEA8FF7A}" destId="{AE2973C5-53FE-4A4B-AAE0-7F3ED830E07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FA6DF52-D0BF-40D6-80CD-3BCBEA583D2D}"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D29821FD-A2C0-42B4-BE34-8B34F27C0959}">
      <dgm:prSet custT="1"/>
      <dgm:spPr>
        <a:solidFill>
          <a:schemeClr val="accent6">
            <a:lumMod val="75000"/>
          </a:schemeClr>
        </a:solidFill>
      </dgm:spPr>
      <dgm:t>
        <a:bodyPr/>
        <a:lstStyle/>
        <a:p>
          <a:pPr rtl="0"/>
          <a:r>
            <a:rPr lang="en-US" sz="2000" b="1" dirty="0"/>
            <a:t>Hydraulic</a:t>
          </a:r>
        </a:p>
      </dgm:t>
    </dgm:pt>
    <dgm:pt modelId="{1F9BBC54-60B8-4FAE-879C-3873D5C7B599}" type="parTrans" cxnId="{E53086E2-56BE-4434-AD88-0F5666E5AEFB}">
      <dgm:prSet/>
      <dgm:spPr/>
      <dgm:t>
        <a:bodyPr/>
        <a:lstStyle/>
        <a:p>
          <a:endParaRPr lang="en-US"/>
        </a:p>
      </dgm:t>
    </dgm:pt>
    <dgm:pt modelId="{A2943796-2C86-47C0-89C1-EB5C55090272}" type="sibTrans" cxnId="{E53086E2-56BE-4434-AD88-0F5666E5AEFB}">
      <dgm:prSet/>
      <dgm:spPr/>
      <dgm:t>
        <a:bodyPr/>
        <a:lstStyle/>
        <a:p>
          <a:endParaRPr lang="en-US"/>
        </a:p>
      </dgm:t>
    </dgm:pt>
    <dgm:pt modelId="{05727EB5-B8A6-4206-B386-7505A612433E}">
      <dgm:prSet custT="1"/>
      <dgm:spPr>
        <a:solidFill>
          <a:schemeClr val="accent6"/>
        </a:solidFill>
      </dgm:spPr>
      <dgm:t>
        <a:bodyPr/>
        <a:lstStyle/>
        <a:p>
          <a:pPr rtl="0"/>
          <a:r>
            <a:rPr lang="en-US" sz="2000" b="1" dirty="0"/>
            <a:t>Pneumatic</a:t>
          </a:r>
        </a:p>
      </dgm:t>
    </dgm:pt>
    <dgm:pt modelId="{4E6EE883-15E2-4765-BE18-827B36EFB66B}" type="parTrans" cxnId="{06DD3135-6CBB-45D4-BDA2-6DDE69570D6A}">
      <dgm:prSet/>
      <dgm:spPr/>
      <dgm:t>
        <a:bodyPr/>
        <a:lstStyle/>
        <a:p>
          <a:endParaRPr lang="en-US"/>
        </a:p>
      </dgm:t>
    </dgm:pt>
    <dgm:pt modelId="{40EC5979-79CA-4670-8BA6-67A08EB16F03}" type="sibTrans" cxnId="{06DD3135-6CBB-45D4-BDA2-6DDE69570D6A}">
      <dgm:prSet/>
      <dgm:spPr/>
      <dgm:t>
        <a:bodyPr/>
        <a:lstStyle/>
        <a:p>
          <a:endParaRPr lang="en-US"/>
        </a:p>
      </dgm:t>
    </dgm:pt>
    <dgm:pt modelId="{AD651015-41DB-4C0C-AE1E-A87DE909B9BB}">
      <dgm:prSet custT="1"/>
      <dgm:spPr/>
      <dgm:t>
        <a:bodyPr/>
        <a:lstStyle/>
        <a:p>
          <a:pPr rtl="0"/>
          <a:r>
            <a:rPr lang="en-US" sz="2000" b="1" dirty="0"/>
            <a:t>Electrical</a:t>
          </a:r>
        </a:p>
      </dgm:t>
    </dgm:pt>
    <dgm:pt modelId="{EA378741-09C2-4BE1-8A6B-8313F09FCB71}" type="parTrans" cxnId="{FAF96AE9-21FD-488E-BFBE-6BE7B92D5130}">
      <dgm:prSet/>
      <dgm:spPr/>
      <dgm:t>
        <a:bodyPr/>
        <a:lstStyle/>
        <a:p>
          <a:endParaRPr lang="en-US"/>
        </a:p>
      </dgm:t>
    </dgm:pt>
    <dgm:pt modelId="{EE43060F-E93E-4AB0-9E4A-8786F70C1331}" type="sibTrans" cxnId="{FAF96AE9-21FD-488E-BFBE-6BE7B92D5130}">
      <dgm:prSet/>
      <dgm:spPr/>
      <dgm:t>
        <a:bodyPr/>
        <a:lstStyle/>
        <a:p>
          <a:endParaRPr lang="en-US"/>
        </a:p>
      </dgm:t>
    </dgm:pt>
    <dgm:pt modelId="{3048E545-878A-4AE5-9E73-0A5E5C4860CC}">
      <dgm:prSet custT="1"/>
      <dgm:spPr/>
      <dgm:t>
        <a:bodyPr/>
        <a:lstStyle/>
        <a:p>
          <a:pPr rtl="0"/>
          <a:r>
            <a:rPr lang="en-US" sz="2000" b="1" dirty="0"/>
            <a:t>Thermal / Magnetic</a:t>
          </a:r>
        </a:p>
      </dgm:t>
    </dgm:pt>
    <dgm:pt modelId="{AE564725-9A2C-4335-B248-DA1CAC2CE564}" type="parTrans" cxnId="{68AEF3DA-0C54-4224-81F3-7A6DE22D5AF3}">
      <dgm:prSet/>
      <dgm:spPr/>
      <dgm:t>
        <a:bodyPr/>
        <a:lstStyle/>
        <a:p>
          <a:endParaRPr lang="en-US"/>
        </a:p>
      </dgm:t>
    </dgm:pt>
    <dgm:pt modelId="{9CE4018B-350C-4265-B581-4F082DF7DA86}" type="sibTrans" cxnId="{68AEF3DA-0C54-4224-81F3-7A6DE22D5AF3}">
      <dgm:prSet/>
      <dgm:spPr/>
      <dgm:t>
        <a:bodyPr/>
        <a:lstStyle/>
        <a:p>
          <a:endParaRPr lang="en-US"/>
        </a:p>
      </dgm:t>
    </dgm:pt>
    <dgm:pt modelId="{01C8AAA5-F061-401E-8813-B4C3E41FA072}">
      <dgm:prSet custT="1"/>
      <dgm:spPr/>
      <dgm:t>
        <a:bodyPr/>
        <a:lstStyle/>
        <a:p>
          <a:pPr rtl="0"/>
          <a:r>
            <a:rPr lang="en-US" sz="2000" b="1" dirty="0"/>
            <a:t>Mechanical</a:t>
          </a:r>
        </a:p>
      </dgm:t>
    </dgm:pt>
    <dgm:pt modelId="{E86D5CCA-3FF9-4CD9-BD38-2D4E2F2FC0D7}" type="parTrans" cxnId="{4E7B8179-AA18-459C-88D3-77AB6B49AF05}">
      <dgm:prSet/>
      <dgm:spPr/>
      <dgm:t>
        <a:bodyPr/>
        <a:lstStyle/>
        <a:p>
          <a:endParaRPr lang="en-US"/>
        </a:p>
      </dgm:t>
    </dgm:pt>
    <dgm:pt modelId="{218A082D-82A7-4334-AACD-08D939E8E60F}" type="sibTrans" cxnId="{4E7B8179-AA18-459C-88D3-77AB6B49AF05}">
      <dgm:prSet/>
      <dgm:spPr/>
      <dgm:t>
        <a:bodyPr/>
        <a:lstStyle/>
        <a:p>
          <a:endParaRPr lang="en-US"/>
        </a:p>
      </dgm:t>
    </dgm:pt>
    <dgm:pt modelId="{F515469E-2A99-4714-A2D6-9BF35E8FBBFD}" type="pres">
      <dgm:prSet presAssocID="{DFA6DF52-D0BF-40D6-80CD-3BCBEA583D2D}" presName="linear" presStyleCnt="0">
        <dgm:presLayoutVars>
          <dgm:dir/>
          <dgm:animLvl val="lvl"/>
          <dgm:resizeHandles val="exact"/>
        </dgm:presLayoutVars>
      </dgm:prSet>
      <dgm:spPr/>
      <dgm:t>
        <a:bodyPr/>
        <a:lstStyle/>
        <a:p>
          <a:endParaRPr lang="en-US"/>
        </a:p>
      </dgm:t>
    </dgm:pt>
    <dgm:pt modelId="{F66460F1-C7A4-484F-8795-A236893D02A9}" type="pres">
      <dgm:prSet presAssocID="{D29821FD-A2C0-42B4-BE34-8B34F27C0959}" presName="parentLin" presStyleCnt="0"/>
      <dgm:spPr/>
    </dgm:pt>
    <dgm:pt modelId="{C9DBE382-2F1C-4777-81F1-2DBC0389B923}" type="pres">
      <dgm:prSet presAssocID="{D29821FD-A2C0-42B4-BE34-8B34F27C0959}" presName="parentLeftMargin" presStyleLbl="node1" presStyleIdx="0" presStyleCnt="5"/>
      <dgm:spPr/>
      <dgm:t>
        <a:bodyPr/>
        <a:lstStyle/>
        <a:p>
          <a:endParaRPr lang="en-US"/>
        </a:p>
      </dgm:t>
    </dgm:pt>
    <dgm:pt modelId="{DEC60139-8E62-4194-8FFE-CE6380E62479}" type="pres">
      <dgm:prSet presAssocID="{D29821FD-A2C0-42B4-BE34-8B34F27C0959}" presName="parentText" presStyleLbl="node1" presStyleIdx="0" presStyleCnt="5" custLinFactNeighborX="-13279" custLinFactNeighborY="5014">
        <dgm:presLayoutVars>
          <dgm:chMax val="0"/>
          <dgm:bulletEnabled val="1"/>
        </dgm:presLayoutVars>
      </dgm:prSet>
      <dgm:spPr/>
      <dgm:t>
        <a:bodyPr/>
        <a:lstStyle/>
        <a:p>
          <a:endParaRPr lang="en-US"/>
        </a:p>
      </dgm:t>
    </dgm:pt>
    <dgm:pt modelId="{AADB7A5B-6B3A-453A-B80D-2F37E63BE085}" type="pres">
      <dgm:prSet presAssocID="{D29821FD-A2C0-42B4-BE34-8B34F27C0959}" presName="negativeSpace" presStyleCnt="0"/>
      <dgm:spPr/>
    </dgm:pt>
    <dgm:pt modelId="{EE4FC27C-FEF6-4BEA-B743-F30AB957D8CF}" type="pres">
      <dgm:prSet presAssocID="{D29821FD-A2C0-42B4-BE34-8B34F27C0959}" presName="childText" presStyleLbl="conFgAcc1" presStyleIdx="0" presStyleCnt="5">
        <dgm:presLayoutVars>
          <dgm:bulletEnabled val="1"/>
        </dgm:presLayoutVars>
      </dgm:prSet>
      <dgm:spPr/>
    </dgm:pt>
    <dgm:pt modelId="{55355CFD-2525-45D0-AAD3-57F6607EC145}" type="pres">
      <dgm:prSet presAssocID="{A2943796-2C86-47C0-89C1-EB5C55090272}" presName="spaceBetweenRectangles" presStyleCnt="0"/>
      <dgm:spPr/>
    </dgm:pt>
    <dgm:pt modelId="{565995C4-1D48-4FAA-BDC7-3B800BAA6F4D}" type="pres">
      <dgm:prSet presAssocID="{05727EB5-B8A6-4206-B386-7505A612433E}" presName="parentLin" presStyleCnt="0"/>
      <dgm:spPr/>
    </dgm:pt>
    <dgm:pt modelId="{8DB155AE-B93E-44A3-A495-693C61696ECC}" type="pres">
      <dgm:prSet presAssocID="{05727EB5-B8A6-4206-B386-7505A612433E}" presName="parentLeftMargin" presStyleLbl="node1" presStyleIdx="0" presStyleCnt="5"/>
      <dgm:spPr/>
      <dgm:t>
        <a:bodyPr/>
        <a:lstStyle/>
        <a:p>
          <a:endParaRPr lang="en-US"/>
        </a:p>
      </dgm:t>
    </dgm:pt>
    <dgm:pt modelId="{5BCAA6E4-8FBF-4206-A71C-C97708CF056F}" type="pres">
      <dgm:prSet presAssocID="{05727EB5-B8A6-4206-B386-7505A612433E}" presName="parentText" presStyleLbl="node1" presStyleIdx="1" presStyleCnt="5">
        <dgm:presLayoutVars>
          <dgm:chMax val="0"/>
          <dgm:bulletEnabled val="1"/>
        </dgm:presLayoutVars>
      </dgm:prSet>
      <dgm:spPr/>
      <dgm:t>
        <a:bodyPr/>
        <a:lstStyle/>
        <a:p>
          <a:endParaRPr lang="en-US"/>
        </a:p>
      </dgm:t>
    </dgm:pt>
    <dgm:pt modelId="{524AA23C-49B3-46A2-B527-E4B96F2F22D3}" type="pres">
      <dgm:prSet presAssocID="{05727EB5-B8A6-4206-B386-7505A612433E}" presName="negativeSpace" presStyleCnt="0"/>
      <dgm:spPr/>
    </dgm:pt>
    <dgm:pt modelId="{6A8A1584-6476-4251-B328-A17C4848D63D}" type="pres">
      <dgm:prSet presAssocID="{05727EB5-B8A6-4206-B386-7505A612433E}" presName="childText" presStyleLbl="conFgAcc1" presStyleIdx="1" presStyleCnt="5">
        <dgm:presLayoutVars>
          <dgm:bulletEnabled val="1"/>
        </dgm:presLayoutVars>
      </dgm:prSet>
      <dgm:spPr/>
    </dgm:pt>
    <dgm:pt modelId="{2390A089-1C81-4276-A58B-E11920FF8404}" type="pres">
      <dgm:prSet presAssocID="{40EC5979-79CA-4670-8BA6-67A08EB16F03}" presName="spaceBetweenRectangles" presStyleCnt="0"/>
      <dgm:spPr/>
    </dgm:pt>
    <dgm:pt modelId="{C4CC353F-EE90-4BBC-8035-724AE5B39071}" type="pres">
      <dgm:prSet presAssocID="{AD651015-41DB-4C0C-AE1E-A87DE909B9BB}" presName="parentLin" presStyleCnt="0"/>
      <dgm:spPr/>
    </dgm:pt>
    <dgm:pt modelId="{D6EE20E7-A116-45A6-92DD-E92D982325C3}" type="pres">
      <dgm:prSet presAssocID="{AD651015-41DB-4C0C-AE1E-A87DE909B9BB}" presName="parentLeftMargin" presStyleLbl="node1" presStyleIdx="1" presStyleCnt="5"/>
      <dgm:spPr/>
      <dgm:t>
        <a:bodyPr/>
        <a:lstStyle/>
        <a:p>
          <a:endParaRPr lang="en-US"/>
        </a:p>
      </dgm:t>
    </dgm:pt>
    <dgm:pt modelId="{AE2831D3-1774-47EC-AC7B-D5AFFDAA676F}" type="pres">
      <dgm:prSet presAssocID="{AD651015-41DB-4C0C-AE1E-A87DE909B9BB}" presName="parentText" presStyleLbl="node1" presStyleIdx="2" presStyleCnt="5">
        <dgm:presLayoutVars>
          <dgm:chMax val="0"/>
          <dgm:bulletEnabled val="1"/>
        </dgm:presLayoutVars>
      </dgm:prSet>
      <dgm:spPr/>
      <dgm:t>
        <a:bodyPr/>
        <a:lstStyle/>
        <a:p>
          <a:endParaRPr lang="en-US"/>
        </a:p>
      </dgm:t>
    </dgm:pt>
    <dgm:pt modelId="{2DAF1F98-BD4F-4F56-A536-B0EFEA724D9B}" type="pres">
      <dgm:prSet presAssocID="{AD651015-41DB-4C0C-AE1E-A87DE909B9BB}" presName="negativeSpace" presStyleCnt="0"/>
      <dgm:spPr/>
    </dgm:pt>
    <dgm:pt modelId="{1D612129-F9CC-4BDB-BB82-E8C9DF6C55CB}" type="pres">
      <dgm:prSet presAssocID="{AD651015-41DB-4C0C-AE1E-A87DE909B9BB}" presName="childText" presStyleLbl="conFgAcc1" presStyleIdx="2" presStyleCnt="5">
        <dgm:presLayoutVars>
          <dgm:bulletEnabled val="1"/>
        </dgm:presLayoutVars>
      </dgm:prSet>
      <dgm:spPr/>
    </dgm:pt>
    <dgm:pt modelId="{2EA4B1CF-A591-4B8C-923E-CCE613A175E8}" type="pres">
      <dgm:prSet presAssocID="{EE43060F-E93E-4AB0-9E4A-8786F70C1331}" presName="spaceBetweenRectangles" presStyleCnt="0"/>
      <dgm:spPr/>
    </dgm:pt>
    <dgm:pt modelId="{75D95B31-DBB3-4F94-A225-CC8950873CD4}" type="pres">
      <dgm:prSet presAssocID="{3048E545-878A-4AE5-9E73-0A5E5C4860CC}" presName="parentLin" presStyleCnt="0"/>
      <dgm:spPr/>
    </dgm:pt>
    <dgm:pt modelId="{D6C14DC5-728F-4B52-A048-83A48B5A7E90}" type="pres">
      <dgm:prSet presAssocID="{3048E545-878A-4AE5-9E73-0A5E5C4860CC}" presName="parentLeftMargin" presStyleLbl="node1" presStyleIdx="2" presStyleCnt="5"/>
      <dgm:spPr/>
      <dgm:t>
        <a:bodyPr/>
        <a:lstStyle/>
        <a:p>
          <a:endParaRPr lang="en-US"/>
        </a:p>
      </dgm:t>
    </dgm:pt>
    <dgm:pt modelId="{5218AA09-7E03-4B73-9BC6-5B29CE1962D7}" type="pres">
      <dgm:prSet presAssocID="{3048E545-878A-4AE5-9E73-0A5E5C4860CC}" presName="parentText" presStyleLbl="node1" presStyleIdx="3" presStyleCnt="5">
        <dgm:presLayoutVars>
          <dgm:chMax val="0"/>
          <dgm:bulletEnabled val="1"/>
        </dgm:presLayoutVars>
      </dgm:prSet>
      <dgm:spPr/>
      <dgm:t>
        <a:bodyPr/>
        <a:lstStyle/>
        <a:p>
          <a:endParaRPr lang="en-US"/>
        </a:p>
      </dgm:t>
    </dgm:pt>
    <dgm:pt modelId="{FC140562-1B40-488D-8986-EE2B2E9E217B}" type="pres">
      <dgm:prSet presAssocID="{3048E545-878A-4AE5-9E73-0A5E5C4860CC}" presName="negativeSpace" presStyleCnt="0"/>
      <dgm:spPr/>
    </dgm:pt>
    <dgm:pt modelId="{607CA504-A7E4-4ABC-8907-2FB2F5E1F210}" type="pres">
      <dgm:prSet presAssocID="{3048E545-878A-4AE5-9E73-0A5E5C4860CC}" presName="childText" presStyleLbl="conFgAcc1" presStyleIdx="3" presStyleCnt="5">
        <dgm:presLayoutVars>
          <dgm:bulletEnabled val="1"/>
        </dgm:presLayoutVars>
      </dgm:prSet>
      <dgm:spPr/>
    </dgm:pt>
    <dgm:pt modelId="{70E78E14-B05A-4229-8748-99704285BAF1}" type="pres">
      <dgm:prSet presAssocID="{9CE4018B-350C-4265-B581-4F082DF7DA86}" presName="spaceBetweenRectangles" presStyleCnt="0"/>
      <dgm:spPr/>
    </dgm:pt>
    <dgm:pt modelId="{3309C5B1-CE77-4E14-98FC-64C1D49F7079}" type="pres">
      <dgm:prSet presAssocID="{01C8AAA5-F061-401E-8813-B4C3E41FA072}" presName="parentLin" presStyleCnt="0"/>
      <dgm:spPr/>
    </dgm:pt>
    <dgm:pt modelId="{C94FD47A-4389-4F19-97B6-AFC33B3A67C3}" type="pres">
      <dgm:prSet presAssocID="{01C8AAA5-F061-401E-8813-B4C3E41FA072}" presName="parentLeftMargin" presStyleLbl="node1" presStyleIdx="3" presStyleCnt="5"/>
      <dgm:spPr/>
      <dgm:t>
        <a:bodyPr/>
        <a:lstStyle/>
        <a:p>
          <a:endParaRPr lang="en-US"/>
        </a:p>
      </dgm:t>
    </dgm:pt>
    <dgm:pt modelId="{F1E7D80E-04B1-4ACA-9A18-65EEE6C5EC57}" type="pres">
      <dgm:prSet presAssocID="{01C8AAA5-F061-401E-8813-B4C3E41FA072}" presName="parentText" presStyleLbl="node1" presStyleIdx="4" presStyleCnt="5">
        <dgm:presLayoutVars>
          <dgm:chMax val="0"/>
          <dgm:bulletEnabled val="1"/>
        </dgm:presLayoutVars>
      </dgm:prSet>
      <dgm:spPr/>
      <dgm:t>
        <a:bodyPr/>
        <a:lstStyle/>
        <a:p>
          <a:endParaRPr lang="en-US"/>
        </a:p>
      </dgm:t>
    </dgm:pt>
    <dgm:pt modelId="{59ACA674-1A42-4EC2-B0FF-C26A8C6DE8E7}" type="pres">
      <dgm:prSet presAssocID="{01C8AAA5-F061-401E-8813-B4C3E41FA072}" presName="negativeSpace" presStyleCnt="0"/>
      <dgm:spPr/>
    </dgm:pt>
    <dgm:pt modelId="{FFEEAC7C-72BF-484C-B8FE-24FF532B6E52}" type="pres">
      <dgm:prSet presAssocID="{01C8AAA5-F061-401E-8813-B4C3E41FA072}" presName="childText" presStyleLbl="conFgAcc1" presStyleIdx="4" presStyleCnt="5">
        <dgm:presLayoutVars>
          <dgm:bulletEnabled val="1"/>
        </dgm:presLayoutVars>
      </dgm:prSet>
      <dgm:spPr/>
    </dgm:pt>
  </dgm:ptLst>
  <dgm:cxnLst>
    <dgm:cxn modelId="{8BF4A78F-E2E8-4D89-8D5F-47FE79A51127}" type="presOf" srcId="{3048E545-878A-4AE5-9E73-0A5E5C4860CC}" destId="{5218AA09-7E03-4B73-9BC6-5B29CE1962D7}" srcOrd="1" destOrd="0" presId="urn:microsoft.com/office/officeart/2005/8/layout/list1"/>
    <dgm:cxn modelId="{9068DA45-6461-4639-9493-8C7244AC824B}" type="presOf" srcId="{3048E545-878A-4AE5-9E73-0A5E5C4860CC}" destId="{D6C14DC5-728F-4B52-A048-83A48B5A7E90}" srcOrd="0" destOrd="0" presId="urn:microsoft.com/office/officeart/2005/8/layout/list1"/>
    <dgm:cxn modelId="{14AD6D6C-4DF6-4FF9-AA7E-AA0E22ABDB38}" type="presOf" srcId="{01C8AAA5-F061-401E-8813-B4C3E41FA072}" destId="{F1E7D80E-04B1-4ACA-9A18-65EEE6C5EC57}" srcOrd="1" destOrd="0" presId="urn:microsoft.com/office/officeart/2005/8/layout/list1"/>
    <dgm:cxn modelId="{FAF96AE9-21FD-488E-BFBE-6BE7B92D5130}" srcId="{DFA6DF52-D0BF-40D6-80CD-3BCBEA583D2D}" destId="{AD651015-41DB-4C0C-AE1E-A87DE909B9BB}" srcOrd="2" destOrd="0" parTransId="{EA378741-09C2-4BE1-8A6B-8313F09FCB71}" sibTransId="{EE43060F-E93E-4AB0-9E4A-8786F70C1331}"/>
    <dgm:cxn modelId="{4B6CB88B-9082-4F68-8921-244E9C2D63F5}" type="presOf" srcId="{D29821FD-A2C0-42B4-BE34-8B34F27C0959}" destId="{DEC60139-8E62-4194-8FFE-CE6380E62479}" srcOrd="1" destOrd="0" presId="urn:microsoft.com/office/officeart/2005/8/layout/list1"/>
    <dgm:cxn modelId="{1233D2A3-9AD1-422E-AF20-2AF882F125E3}" type="presOf" srcId="{01C8AAA5-F061-401E-8813-B4C3E41FA072}" destId="{C94FD47A-4389-4F19-97B6-AFC33B3A67C3}" srcOrd="0" destOrd="0" presId="urn:microsoft.com/office/officeart/2005/8/layout/list1"/>
    <dgm:cxn modelId="{22E1EFED-05D2-4D31-9F46-98422A1CEA4B}" type="presOf" srcId="{AD651015-41DB-4C0C-AE1E-A87DE909B9BB}" destId="{AE2831D3-1774-47EC-AC7B-D5AFFDAA676F}" srcOrd="1" destOrd="0" presId="urn:microsoft.com/office/officeart/2005/8/layout/list1"/>
    <dgm:cxn modelId="{1C9C27A5-0946-4BFD-A2F1-0DBF83C9DCFE}" type="presOf" srcId="{05727EB5-B8A6-4206-B386-7505A612433E}" destId="{8DB155AE-B93E-44A3-A495-693C61696ECC}" srcOrd="0" destOrd="0" presId="urn:microsoft.com/office/officeart/2005/8/layout/list1"/>
    <dgm:cxn modelId="{E53086E2-56BE-4434-AD88-0F5666E5AEFB}" srcId="{DFA6DF52-D0BF-40D6-80CD-3BCBEA583D2D}" destId="{D29821FD-A2C0-42B4-BE34-8B34F27C0959}" srcOrd="0" destOrd="0" parTransId="{1F9BBC54-60B8-4FAE-879C-3873D5C7B599}" sibTransId="{A2943796-2C86-47C0-89C1-EB5C55090272}"/>
    <dgm:cxn modelId="{2797D81E-82B7-4683-8E9C-C0058963667F}" type="presOf" srcId="{D29821FD-A2C0-42B4-BE34-8B34F27C0959}" destId="{C9DBE382-2F1C-4777-81F1-2DBC0389B923}" srcOrd="0" destOrd="0" presId="urn:microsoft.com/office/officeart/2005/8/layout/list1"/>
    <dgm:cxn modelId="{68AEF3DA-0C54-4224-81F3-7A6DE22D5AF3}" srcId="{DFA6DF52-D0BF-40D6-80CD-3BCBEA583D2D}" destId="{3048E545-878A-4AE5-9E73-0A5E5C4860CC}" srcOrd="3" destOrd="0" parTransId="{AE564725-9A2C-4335-B248-DA1CAC2CE564}" sibTransId="{9CE4018B-350C-4265-B581-4F082DF7DA86}"/>
    <dgm:cxn modelId="{3DFD4704-6176-4763-B155-8A928DBE1352}" type="presOf" srcId="{DFA6DF52-D0BF-40D6-80CD-3BCBEA583D2D}" destId="{F515469E-2A99-4714-A2D6-9BF35E8FBBFD}" srcOrd="0" destOrd="0" presId="urn:microsoft.com/office/officeart/2005/8/layout/list1"/>
    <dgm:cxn modelId="{06DD3135-6CBB-45D4-BDA2-6DDE69570D6A}" srcId="{DFA6DF52-D0BF-40D6-80CD-3BCBEA583D2D}" destId="{05727EB5-B8A6-4206-B386-7505A612433E}" srcOrd="1" destOrd="0" parTransId="{4E6EE883-15E2-4765-BE18-827B36EFB66B}" sibTransId="{40EC5979-79CA-4670-8BA6-67A08EB16F03}"/>
    <dgm:cxn modelId="{846A2FD2-B0DD-4086-8CA8-405D130FCEFB}" type="presOf" srcId="{05727EB5-B8A6-4206-B386-7505A612433E}" destId="{5BCAA6E4-8FBF-4206-A71C-C97708CF056F}" srcOrd="1" destOrd="0" presId="urn:microsoft.com/office/officeart/2005/8/layout/list1"/>
    <dgm:cxn modelId="{4E7B8179-AA18-459C-88D3-77AB6B49AF05}" srcId="{DFA6DF52-D0BF-40D6-80CD-3BCBEA583D2D}" destId="{01C8AAA5-F061-401E-8813-B4C3E41FA072}" srcOrd="4" destOrd="0" parTransId="{E86D5CCA-3FF9-4CD9-BD38-2D4E2F2FC0D7}" sibTransId="{218A082D-82A7-4334-AACD-08D939E8E60F}"/>
    <dgm:cxn modelId="{557FFCFC-174D-4459-9AF1-3B8DCCA4E6DF}" type="presOf" srcId="{AD651015-41DB-4C0C-AE1E-A87DE909B9BB}" destId="{D6EE20E7-A116-45A6-92DD-E92D982325C3}" srcOrd="0" destOrd="0" presId="urn:microsoft.com/office/officeart/2005/8/layout/list1"/>
    <dgm:cxn modelId="{19D74961-A82C-4F29-A0D4-5D2AD77D2A87}" type="presParOf" srcId="{F515469E-2A99-4714-A2D6-9BF35E8FBBFD}" destId="{F66460F1-C7A4-484F-8795-A236893D02A9}" srcOrd="0" destOrd="0" presId="urn:microsoft.com/office/officeart/2005/8/layout/list1"/>
    <dgm:cxn modelId="{1882CBAD-EA34-4B02-BFB7-70725D70A0BC}" type="presParOf" srcId="{F66460F1-C7A4-484F-8795-A236893D02A9}" destId="{C9DBE382-2F1C-4777-81F1-2DBC0389B923}" srcOrd="0" destOrd="0" presId="urn:microsoft.com/office/officeart/2005/8/layout/list1"/>
    <dgm:cxn modelId="{3AAE1EA9-2239-4AA1-8F14-0475BCD77DB1}" type="presParOf" srcId="{F66460F1-C7A4-484F-8795-A236893D02A9}" destId="{DEC60139-8E62-4194-8FFE-CE6380E62479}" srcOrd="1" destOrd="0" presId="urn:microsoft.com/office/officeart/2005/8/layout/list1"/>
    <dgm:cxn modelId="{E998970D-B2DB-4952-B7EC-368C23F3B03E}" type="presParOf" srcId="{F515469E-2A99-4714-A2D6-9BF35E8FBBFD}" destId="{AADB7A5B-6B3A-453A-B80D-2F37E63BE085}" srcOrd="1" destOrd="0" presId="urn:microsoft.com/office/officeart/2005/8/layout/list1"/>
    <dgm:cxn modelId="{D39BCD60-278B-4A32-BB24-985F877168EA}" type="presParOf" srcId="{F515469E-2A99-4714-A2D6-9BF35E8FBBFD}" destId="{EE4FC27C-FEF6-4BEA-B743-F30AB957D8CF}" srcOrd="2" destOrd="0" presId="urn:microsoft.com/office/officeart/2005/8/layout/list1"/>
    <dgm:cxn modelId="{6232C296-CB2D-4350-9D4A-6A3C3423DD12}" type="presParOf" srcId="{F515469E-2A99-4714-A2D6-9BF35E8FBBFD}" destId="{55355CFD-2525-45D0-AAD3-57F6607EC145}" srcOrd="3" destOrd="0" presId="urn:microsoft.com/office/officeart/2005/8/layout/list1"/>
    <dgm:cxn modelId="{21EF8141-0FE8-402B-A941-3EBE14A7B0A0}" type="presParOf" srcId="{F515469E-2A99-4714-A2D6-9BF35E8FBBFD}" destId="{565995C4-1D48-4FAA-BDC7-3B800BAA6F4D}" srcOrd="4" destOrd="0" presId="urn:microsoft.com/office/officeart/2005/8/layout/list1"/>
    <dgm:cxn modelId="{E1DFAE18-ACCB-4796-924B-4D4DD6A9E8AA}" type="presParOf" srcId="{565995C4-1D48-4FAA-BDC7-3B800BAA6F4D}" destId="{8DB155AE-B93E-44A3-A495-693C61696ECC}" srcOrd="0" destOrd="0" presId="urn:microsoft.com/office/officeart/2005/8/layout/list1"/>
    <dgm:cxn modelId="{125A525E-D810-4D24-85C0-A4BCDA8EC160}" type="presParOf" srcId="{565995C4-1D48-4FAA-BDC7-3B800BAA6F4D}" destId="{5BCAA6E4-8FBF-4206-A71C-C97708CF056F}" srcOrd="1" destOrd="0" presId="urn:microsoft.com/office/officeart/2005/8/layout/list1"/>
    <dgm:cxn modelId="{4259AB87-339F-458A-A749-A995C840A574}" type="presParOf" srcId="{F515469E-2A99-4714-A2D6-9BF35E8FBBFD}" destId="{524AA23C-49B3-46A2-B527-E4B96F2F22D3}" srcOrd="5" destOrd="0" presId="urn:microsoft.com/office/officeart/2005/8/layout/list1"/>
    <dgm:cxn modelId="{44D62C21-850E-4439-87E5-04EA8E0C8295}" type="presParOf" srcId="{F515469E-2A99-4714-A2D6-9BF35E8FBBFD}" destId="{6A8A1584-6476-4251-B328-A17C4848D63D}" srcOrd="6" destOrd="0" presId="urn:microsoft.com/office/officeart/2005/8/layout/list1"/>
    <dgm:cxn modelId="{515657C8-07F5-4125-98AD-5B7043EA727D}" type="presParOf" srcId="{F515469E-2A99-4714-A2D6-9BF35E8FBBFD}" destId="{2390A089-1C81-4276-A58B-E11920FF8404}" srcOrd="7" destOrd="0" presId="urn:microsoft.com/office/officeart/2005/8/layout/list1"/>
    <dgm:cxn modelId="{AE4B9AE6-E915-45A4-AA5C-1353499B3568}" type="presParOf" srcId="{F515469E-2A99-4714-A2D6-9BF35E8FBBFD}" destId="{C4CC353F-EE90-4BBC-8035-724AE5B39071}" srcOrd="8" destOrd="0" presId="urn:microsoft.com/office/officeart/2005/8/layout/list1"/>
    <dgm:cxn modelId="{607D8C6E-E178-46A4-A345-9EAFB5009820}" type="presParOf" srcId="{C4CC353F-EE90-4BBC-8035-724AE5B39071}" destId="{D6EE20E7-A116-45A6-92DD-E92D982325C3}" srcOrd="0" destOrd="0" presId="urn:microsoft.com/office/officeart/2005/8/layout/list1"/>
    <dgm:cxn modelId="{557FAED6-4932-4A4D-B062-D16DF292F05C}" type="presParOf" srcId="{C4CC353F-EE90-4BBC-8035-724AE5B39071}" destId="{AE2831D3-1774-47EC-AC7B-D5AFFDAA676F}" srcOrd="1" destOrd="0" presId="urn:microsoft.com/office/officeart/2005/8/layout/list1"/>
    <dgm:cxn modelId="{F000C335-5160-4E53-95C0-385DDE4749F9}" type="presParOf" srcId="{F515469E-2A99-4714-A2D6-9BF35E8FBBFD}" destId="{2DAF1F98-BD4F-4F56-A536-B0EFEA724D9B}" srcOrd="9" destOrd="0" presId="urn:microsoft.com/office/officeart/2005/8/layout/list1"/>
    <dgm:cxn modelId="{F0DAA429-63EE-4915-950C-76E2FD45B2AE}" type="presParOf" srcId="{F515469E-2A99-4714-A2D6-9BF35E8FBBFD}" destId="{1D612129-F9CC-4BDB-BB82-E8C9DF6C55CB}" srcOrd="10" destOrd="0" presId="urn:microsoft.com/office/officeart/2005/8/layout/list1"/>
    <dgm:cxn modelId="{C6656152-EC87-4070-AEB3-2A577902E935}" type="presParOf" srcId="{F515469E-2A99-4714-A2D6-9BF35E8FBBFD}" destId="{2EA4B1CF-A591-4B8C-923E-CCE613A175E8}" srcOrd="11" destOrd="0" presId="urn:microsoft.com/office/officeart/2005/8/layout/list1"/>
    <dgm:cxn modelId="{7CF1A2BD-56C8-46FA-8408-06FE5A316A84}" type="presParOf" srcId="{F515469E-2A99-4714-A2D6-9BF35E8FBBFD}" destId="{75D95B31-DBB3-4F94-A225-CC8950873CD4}" srcOrd="12" destOrd="0" presId="urn:microsoft.com/office/officeart/2005/8/layout/list1"/>
    <dgm:cxn modelId="{9BF349AF-A169-43FD-AC77-83BDE303F7DD}" type="presParOf" srcId="{75D95B31-DBB3-4F94-A225-CC8950873CD4}" destId="{D6C14DC5-728F-4B52-A048-83A48B5A7E90}" srcOrd="0" destOrd="0" presId="urn:microsoft.com/office/officeart/2005/8/layout/list1"/>
    <dgm:cxn modelId="{83F5E9D4-6C90-4CAB-95A7-E48AC307CEE8}" type="presParOf" srcId="{75D95B31-DBB3-4F94-A225-CC8950873CD4}" destId="{5218AA09-7E03-4B73-9BC6-5B29CE1962D7}" srcOrd="1" destOrd="0" presId="urn:microsoft.com/office/officeart/2005/8/layout/list1"/>
    <dgm:cxn modelId="{810688C2-FCAD-418A-B051-086BAB689C6A}" type="presParOf" srcId="{F515469E-2A99-4714-A2D6-9BF35E8FBBFD}" destId="{FC140562-1B40-488D-8986-EE2B2E9E217B}" srcOrd="13" destOrd="0" presId="urn:microsoft.com/office/officeart/2005/8/layout/list1"/>
    <dgm:cxn modelId="{5646B0FC-5524-45AC-B3CA-C5FF7E8877F8}" type="presParOf" srcId="{F515469E-2A99-4714-A2D6-9BF35E8FBBFD}" destId="{607CA504-A7E4-4ABC-8907-2FB2F5E1F210}" srcOrd="14" destOrd="0" presId="urn:microsoft.com/office/officeart/2005/8/layout/list1"/>
    <dgm:cxn modelId="{C7E047F9-4AA1-4441-A913-DBC45F3E28BE}" type="presParOf" srcId="{F515469E-2A99-4714-A2D6-9BF35E8FBBFD}" destId="{70E78E14-B05A-4229-8748-99704285BAF1}" srcOrd="15" destOrd="0" presId="urn:microsoft.com/office/officeart/2005/8/layout/list1"/>
    <dgm:cxn modelId="{C1FAB6AF-0321-4C19-A337-4BFFE642B586}" type="presParOf" srcId="{F515469E-2A99-4714-A2D6-9BF35E8FBBFD}" destId="{3309C5B1-CE77-4E14-98FC-64C1D49F7079}" srcOrd="16" destOrd="0" presId="urn:microsoft.com/office/officeart/2005/8/layout/list1"/>
    <dgm:cxn modelId="{AA4CDD6B-5CFB-4B6A-B89E-0A0942BCA714}" type="presParOf" srcId="{3309C5B1-CE77-4E14-98FC-64C1D49F7079}" destId="{C94FD47A-4389-4F19-97B6-AFC33B3A67C3}" srcOrd="0" destOrd="0" presId="urn:microsoft.com/office/officeart/2005/8/layout/list1"/>
    <dgm:cxn modelId="{0DBC7837-6229-4CD6-A12B-AEE569888649}" type="presParOf" srcId="{3309C5B1-CE77-4E14-98FC-64C1D49F7079}" destId="{F1E7D80E-04B1-4ACA-9A18-65EEE6C5EC57}" srcOrd="1" destOrd="0" presId="urn:microsoft.com/office/officeart/2005/8/layout/list1"/>
    <dgm:cxn modelId="{0420C297-0151-4D8C-BA6C-7778587304F8}" type="presParOf" srcId="{F515469E-2A99-4714-A2D6-9BF35E8FBBFD}" destId="{59ACA674-1A42-4EC2-B0FF-C26A8C6DE8E7}" srcOrd="17" destOrd="0" presId="urn:microsoft.com/office/officeart/2005/8/layout/list1"/>
    <dgm:cxn modelId="{9DBA0C3B-9013-4888-A1C0-5BF0C639A219}" type="presParOf" srcId="{F515469E-2A99-4714-A2D6-9BF35E8FBBFD}" destId="{FFEEAC7C-72BF-484C-B8FE-24FF532B6E52}"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5A8147B-496C-40BE-B878-2A8F0F18C756}" type="doc">
      <dgm:prSet loTypeId="urn:microsoft.com/office/officeart/2005/8/layout/vList3" loCatId="list" qsTypeId="urn:microsoft.com/office/officeart/2005/8/quickstyle/simple1" qsCatId="simple" csTypeId="urn:microsoft.com/office/officeart/2005/8/colors/colorful2" csCatId="colorful" phldr="1"/>
      <dgm:spPr/>
    </dgm:pt>
    <dgm:pt modelId="{50CCF1F1-9123-44BA-8249-50C1E5A7EA45}">
      <dgm:prSet phldrT="[Text]"/>
      <dgm:spPr/>
      <dgm:t>
        <a:bodyPr/>
        <a:lstStyle/>
        <a:p>
          <a:r>
            <a:rPr lang="en-US" dirty="0" smtClean="0"/>
            <a:t>Applications of IoT</a:t>
          </a:r>
          <a:endParaRPr lang="en-US" dirty="0"/>
        </a:p>
      </dgm:t>
    </dgm:pt>
    <dgm:pt modelId="{02BE286C-D9A1-4BC5-8958-7C9F24CB4D75}" type="sibTrans" cxnId="{AA466BCF-66C2-4CAC-97D6-D4B2D473D58D}">
      <dgm:prSet/>
      <dgm:spPr/>
      <dgm:t>
        <a:bodyPr/>
        <a:lstStyle/>
        <a:p>
          <a:endParaRPr lang="en-US"/>
        </a:p>
      </dgm:t>
    </dgm:pt>
    <dgm:pt modelId="{E0ECB625-3A07-4085-971A-6199DF424EC3}" type="parTrans" cxnId="{AA466BCF-66C2-4CAC-97D6-D4B2D473D58D}">
      <dgm:prSet/>
      <dgm:spPr/>
      <dgm:t>
        <a:bodyPr/>
        <a:lstStyle/>
        <a:p>
          <a:endParaRPr lang="en-US"/>
        </a:p>
      </dgm:t>
    </dgm:pt>
    <dgm:pt modelId="{4C933EEE-59B9-474B-9CF1-61A62F72D08B}" type="pres">
      <dgm:prSet presAssocID="{85A8147B-496C-40BE-B878-2A8F0F18C756}" presName="linearFlow" presStyleCnt="0">
        <dgm:presLayoutVars>
          <dgm:dir/>
          <dgm:resizeHandles val="exact"/>
        </dgm:presLayoutVars>
      </dgm:prSet>
      <dgm:spPr/>
    </dgm:pt>
    <dgm:pt modelId="{3D4ED4FF-9048-4905-A8BE-BD57FEC4D7E5}" type="pres">
      <dgm:prSet presAssocID="{50CCF1F1-9123-44BA-8249-50C1E5A7EA45}" presName="composite" presStyleCnt="0"/>
      <dgm:spPr/>
    </dgm:pt>
    <dgm:pt modelId="{35EABCAE-3ABA-4D6F-B5B9-D414091A709D}" type="pres">
      <dgm:prSet presAssocID="{50CCF1F1-9123-44BA-8249-50C1E5A7EA45}" presName="imgShp" presStyleLbl="fgImgPlac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t>
        <a:bodyPr/>
        <a:lstStyle/>
        <a:p>
          <a:endParaRPr lang="en-US"/>
        </a:p>
      </dgm:t>
      <dgm:extLst>
        <a:ext uri="{E40237B7-FDA0-4F09-8148-C483321AD2D9}">
          <dgm14:cNvPr xmlns:dgm14="http://schemas.microsoft.com/office/drawing/2010/diagram" id="0" name="" descr="10 Real Life Uses of Mind Maps - iMindQ"/>
        </a:ext>
      </dgm:extLst>
    </dgm:pt>
    <dgm:pt modelId="{5B14A43F-4FA1-4E62-A693-9AEAB4421973}" type="pres">
      <dgm:prSet presAssocID="{50CCF1F1-9123-44BA-8249-50C1E5A7EA45}" presName="txShp" presStyleLbl="node1" presStyleIdx="0" presStyleCnt="1">
        <dgm:presLayoutVars>
          <dgm:bulletEnabled val="1"/>
        </dgm:presLayoutVars>
      </dgm:prSet>
      <dgm:spPr/>
      <dgm:t>
        <a:bodyPr/>
        <a:lstStyle/>
        <a:p>
          <a:endParaRPr lang="en-US"/>
        </a:p>
      </dgm:t>
    </dgm:pt>
  </dgm:ptLst>
  <dgm:cxnLst>
    <dgm:cxn modelId="{AA466BCF-66C2-4CAC-97D6-D4B2D473D58D}" srcId="{85A8147B-496C-40BE-B878-2A8F0F18C756}" destId="{50CCF1F1-9123-44BA-8249-50C1E5A7EA45}" srcOrd="0" destOrd="0" parTransId="{E0ECB625-3A07-4085-971A-6199DF424EC3}" sibTransId="{02BE286C-D9A1-4BC5-8958-7C9F24CB4D75}"/>
    <dgm:cxn modelId="{AAF84824-64BE-40B6-8489-51F0E49B56A9}" type="presOf" srcId="{50CCF1F1-9123-44BA-8249-50C1E5A7EA45}" destId="{5B14A43F-4FA1-4E62-A693-9AEAB4421973}" srcOrd="0" destOrd="0" presId="urn:microsoft.com/office/officeart/2005/8/layout/vList3"/>
    <dgm:cxn modelId="{DEBC3B89-50B4-4DA6-85A6-231881410FCE}" type="presOf" srcId="{85A8147B-496C-40BE-B878-2A8F0F18C756}" destId="{4C933EEE-59B9-474B-9CF1-61A62F72D08B}" srcOrd="0" destOrd="0" presId="urn:microsoft.com/office/officeart/2005/8/layout/vList3"/>
    <dgm:cxn modelId="{C13AAFE5-11BF-4D38-A4EA-1FC96883EF1A}" type="presParOf" srcId="{4C933EEE-59B9-474B-9CF1-61A62F72D08B}" destId="{3D4ED4FF-9048-4905-A8BE-BD57FEC4D7E5}" srcOrd="0" destOrd="0" presId="urn:microsoft.com/office/officeart/2005/8/layout/vList3"/>
    <dgm:cxn modelId="{81B5D1A2-44F8-4F23-B670-1DED50CD0927}" type="presParOf" srcId="{3D4ED4FF-9048-4905-A8BE-BD57FEC4D7E5}" destId="{35EABCAE-3ABA-4D6F-B5B9-D414091A709D}" srcOrd="0" destOrd="0" presId="urn:microsoft.com/office/officeart/2005/8/layout/vList3"/>
    <dgm:cxn modelId="{9A69E048-8689-4CA8-9C64-ED779AFA5E3E}" type="presParOf" srcId="{3D4ED4FF-9048-4905-A8BE-BD57FEC4D7E5}" destId="{5B14A43F-4FA1-4E62-A693-9AEAB442197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A8147B-496C-40BE-B878-2A8F0F18C756}" type="doc">
      <dgm:prSet loTypeId="urn:microsoft.com/office/officeart/2005/8/layout/vList3" loCatId="list" qsTypeId="urn:microsoft.com/office/officeart/2005/8/quickstyle/simple1" qsCatId="simple" csTypeId="urn:microsoft.com/office/officeart/2005/8/colors/colorful2" csCatId="colorful" phldr="1"/>
      <dgm:spPr/>
    </dgm:pt>
    <dgm:pt modelId="{50CCF1F1-9123-44BA-8249-50C1E5A7EA45}">
      <dgm:prSet phldrT="[Text]"/>
      <dgm:spPr/>
      <dgm:t>
        <a:bodyPr/>
        <a:lstStyle/>
        <a:p>
          <a:r>
            <a:rPr lang="en-US" dirty="0" smtClean="0"/>
            <a:t>Applications of IoT</a:t>
          </a:r>
          <a:endParaRPr lang="en-US" dirty="0"/>
        </a:p>
      </dgm:t>
    </dgm:pt>
    <dgm:pt modelId="{02BE286C-D9A1-4BC5-8958-7C9F24CB4D75}" type="sibTrans" cxnId="{AA466BCF-66C2-4CAC-97D6-D4B2D473D58D}">
      <dgm:prSet/>
      <dgm:spPr/>
      <dgm:t>
        <a:bodyPr/>
        <a:lstStyle/>
        <a:p>
          <a:endParaRPr lang="en-US"/>
        </a:p>
      </dgm:t>
    </dgm:pt>
    <dgm:pt modelId="{E0ECB625-3A07-4085-971A-6199DF424EC3}" type="parTrans" cxnId="{AA466BCF-66C2-4CAC-97D6-D4B2D473D58D}">
      <dgm:prSet/>
      <dgm:spPr/>
      <dgm:t>
        <a:bodyPr/>
        <a:lstStyle/>
        <a:p>
          <a:endParaRPr lang="en-US"/>
        </a:p>
      </dgm:t>
    </dgm:pt>
    <dgm:pt modelId="{4C933EEE-59B9-474B-9CF1-61A62F72D08B}" type="pres">
      <dgm:prSet presAssocID="{85A8147B-496C-40BE-B878-2A8F0F18C756}" presName="linearFlow" presStyleCnt="0">
        <dgm:presLayoutVars>
          <dgm:dir/>
          <dgm:resizeHandles val="exact"/>
        </dgm:presLayoutVars>
      </dgm:prSet>
      <dgm:spPr/>
    </dgm:pt>
    <dgm:pt modelId="{3D4ED4FF-9048-4905-A8BE-BD57FEC4D7E5}" type="pres">
      <dgm:prSet presAssocID="{50CCF1F1-9123-44BA-8249-50C1E5A7EA45}" presName="composite" presStyleCnt="0"/>
      <dgm:spPr/>
    </dgm:pt>
    <dgm:pt modelId="{35EABCAE-3ABA-4D6F-B5B9-D414091A709D}" type="pres">
      <dgm:prSet presAssocID="{50CCF1F1-9123-44BA-8249-50C1E5A7EA45}" presName="imgShp" presStyleLbl="fgImgPlace1" presStyleIdx="0" presStyleCnt="1" custLinFactNeighborX="-49606" custLinFactNeighborY="3465"/>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t>
        <a:bodyPr/>
        <a:lstStyle/>
        <a:p>
          <a:endParaRPr lang="en-US"/>
        </a:p>
      </dgm:t>
      <dgm:extLst>
        <a:ext uri="{E40237B7-FDA0-4F09-8148-C483321AD2D9}">
          <dgm14:cNvPr xmlns:dgm14="http://schemas.microsoft.com/office/drawing/2010/diagram" id="0" name="" descr="10 Real Life Uses of Mind Maps - iMindQ"/>
        </a:ext>
      </dgm:extLst>
    </dgm:pt>
    <dgm:pt modelId="{5B14A43F-4FA1-4E62-A693-9AEAB4421973}" type="pres">
      <dgm:prSet presAssocID="{50CCF1F1-9123-44BA-8249-50C1E5A7EA45}" presName="txShp" presStyleLbl="node1" presStyleIdx="0" presStyleCnt="1">
        <dgm:presLayoutVars>
          <dgm:bulletEnabled val="1"/>
        </dgm:presLayoutVars>
      </dgm:prSet>
      <dgm:spPr/>
      <dgm:t>
        <a:bodyPr/>
        <a:lstStyle/>
        <a:p>
          <a:endParaRPr lang="en-US"/>
        </a:p>
      </dgm:t>
    </dgm:pt>
  </dgm:ptLst>
  <dgm:cxnLst>
    <dgm:cxn modelId="{AA466BCF-66C2-4CAC-97D6-D4B2D473D58D}" srcId="{85A8147B-496C-40BE-B878-2A8F0F18C756}" destId="{50CCF1F1-9123-44BA-8249-50C1E5A7EA45}" srcOrd="0" destOrd="0" parTransId="{E0ECB625-3A07-4085-971A-6199DF424EC3}" sibTransId="{02BE286C-D9A1-4BC5-8958-7C9F24CB4D75}"/>
    <dgm:cxn modelId="{F40CC8DA-5132-4E93-A635-303F39BE6C94}" type="presOf" srcId="{50CCF1F1-9123-44BA-8249-50C1E5A7EA45}" destId="{5B14A43F-4FA1-4E62-A693-9AEAB4421973}" srcOrd="0" destOrd="0" presId="urn:microsoft.com/office/officeart/2005/8/layout/vList3"/>
    <dgm:cxn modelId="{3CD03F8B-4E40-416D-984A-4C8A1D312220}" type="presOf" srcId="{85A8147B-496C-40BE-B878-2A8F0F18C756}" destId="{4C933EEE-59B9-474B-9CF1-61A62F72D08B}" srcOrd="0" destOrd="0" presId="urn:microsoft.com/office/officeart/2005/8/layout/vList3"/>
    <dgm:cxn modelId="{3E8079FF-7039-4F3A-867C-C6108C9C3488}" type="presParOf" srcId="{4C933EEE-59B9-474B-9CF1-61A62F72D08B}" destId="{3D4ED4FF-9048-4905-A8BE-BD57FEC4D7E5}" srcOrd="0" destOrd="0" presId="urn:microsoft.com/office/officeart/2005/8/layout/vList3"/>
    <dgm:cxn modelId="{C36305C6-5896-43AA-B7CE-BDD3792618B6}" type="presParOf" srcId="{3D4ED4FF-9048-4905-A8BE-BD57FEC4D7E5}" destId="{35EABCAE-3ABA-4D6F-B5B9-D414091A709D}" srcOrd="0" destOrd="0" presId="urn:microsoft.com/office/officeart/2005/8/layout/vList3"/>
    <dgm:cxn modelId="{C52CE5AF-F897-425F-B2A0-CCC847B18A33}" type="presParOf" srcId="{3D4ED4FF-9048-4905-A8BE-BD57FEC4D7E5}" destId="{5B14A43F-4FA1-4E62-A693-9AEAB442197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0F7D34-C9D0-4089-A6E4-EBBA5279FD15}">
      <dsp:nvSpPr>
        <dsp:cNvPr id="0" name=""/>
        <dsp:cNvSpPr/>
      </dsp:nvSpPr>
      <dsp:spPr>
        <a:xfrm>
          <a:off x="3848758" y="0"/>
          <a:ext cx="1403885" cy="1403885"/>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4054352" y="205594"/>
        <a:ext cx="992697" cy="992697"/>
      </dsp:txXfrm>
    </dsp:sp>
    <dsp:sp modelId="{D007CBAB-347B-44CD-B3C9-7EB369D92BE7}">
      <dsp:nvSpPr>
        <dsp:cNvPr id="0" name=""/>
        <dsp:cNvSpPr/>
      </dsp:nvSpPr>
      <dsp:spPr>
        <a:xfrm rot="5404225">
          <a:off x="4129205" y="1935089"/>
          <a:ext cx="839378" cy="47381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800000">
        <a:off x="4200364" y="1958780"/>
        <a:ext cx="697235" cy="284287"/>
      </dsp:txXfrm>
    </dsp:sp>
    <dsp:sp modelId="{0743948B-6E23-4349-815B-91A5F5DA8602}">
      <dsp:nvSpPr>
        <dsp:cNvPr id="0" name=""/>
        <dsp:cNvSpPr/>
      </dsp:nvSpPr>
      <dsp:spPr>
        <a:xfrm>
          <a:off x="3845086" y="2987616"/>
          <a:ext cx="1403885" cy="1403885"/>
        </a:xfrm>
        <a:prstGeom prst="ellipse">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4050680" y="3193210"/>
        <a:ext cx="992697" cy="992697"/>
      </dsp:txXfrm>
    </dsp:sp>
    <dsp:sp modelId="{84DF0BED-4265-434B-83E3-ABE93875BA92}">
      <dsp:nvSpPr>
        <dsp:cNvPr id="0" name=""/>
        <dsp:cNvSpPr/>
      </dsp:nvSpPr>
      <dsp:spPr>
        <a:xfrm rot="10834951">
          <a:off x="2023137" y="3452662"/>
          <a:ext cx="1287510" cy="47381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800000">
        <a:off x="2165276" y="3548147"/>
        <a:ext cx="1145367" cy="284287"/>
      </dsp:txXfrm>
    </dsp:sp>
    <dsp:sp modelId="{DCD93974-5FF6-4B16-861A-89C19F2D72A7}">
      <dsp:nvSpPr>
        <dsp:cNvPr id="0" name=""/>
        <dsp:cNvSpPr/>
      </dsp:nvSpPr>
      <dsp:spPr>
        <a:xfrm>
          <a:off x="11936" y="2987634"/>
          <a:ext cx="1403885" cy="1403885"/>
        </a:xfrm>
        <a:prstGeom prst="ellipse">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217530" y="3193228"/>
        <a:ext cx="992697" cy="992697"/>
      </dsp:txXfrm>
    </dsp:sp>
    <dsp:sp modelId="{C5CDF5D3-AEDE-4C48-BE51-62F706A4D00D}">
      <dsp:nvSpPr>
        <dsp:cNvPr id="0" name=""/>
        <dsp:cNvSpPr/>
      </dsp:nvSpPr>
      <dsp:spPr>
        <a:xfrm rot="16200007">
          <a:off x="294188" y="1982610"/>
          <a:ext cx="839386" cy="473811"/>
        </a:xfrm>
        <a:prstGeom prst="rightArrow">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a:off x="365259" y="2148443"/>
        <a:ext cx="697243" cy="284287"/>
      </dsp:txXfrm>
    </dsp:sp>
    <dsp:sp modelId="{F4B7D339-912D-4E85-8433-A7BA052A0E27}">
      <dsp:nvSpPr>
        <dsp:cNvPr id="0" name=""/>
        <dsp:cNvSpPr/>
      </dsp:nvSpPr>
      <dsp:spPr>
        <a:xfrm>
          <a:off x="11942" y="1"/>
          <a:ext cx="1403885" cy="1403885"/>
        </a:xfrm>
        <a:prstGeom prst="ellipse">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2800350" rtl="0">
            <a:lnSpc>
              <a:spcPct val="90000"/>
            </a:lnSpc>
            <a:spcBef>
              <a:spcPct val="0"/>
            </a:spcBef>
            <a:spcAft>
              <a:spcPct val="35000"/>
            </a:spcAft>
          </a:pPr>
          <a:endParaRPr lang="en-US" sz="6300" kern="1200" dirty="0"/>
        </a:p>
      </dsp:txBody>
      <dsp:txXfrm>
        <a:off x="217536" y="205595"/>
        <a:ext cx="992697" cy="992697"/>
      </dsp:txXfrm>
    </dsp:sp>
    <dsp:sp modelId="{74A29380-89CC-496F-B311-8434CEE3C80B}">
      <dsp:nvSpPr>
        <dsp:cNvPr id="0" name=""/>
        <dsp:cNvSpPr/>
      </dsp:nvSpPr>
      <dsp:spPr>
        <a:xfrm rot="25720">
          <a:off x="1951072" y="465037"/>
          <a:ext cx="1289453" cy="473811"/>
        </a:xfrm>
        <a:prstGeom prst="rightArrow">
          <a:avLst>
            <a:gd name="adj1" fmla="val 60000"/>
            <a:gd name="adj2" fmla="val 50000"/>
          </a:avLst>
        </a:prstGeom>
        <a:solidFill>
          <a:schemeClr val="accent6">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baseline="0" dirty="0">
            <a:solidFill>
              <a:schemeClr val="tx1"/>
            </a:solidFill>
          </a:endParaRPr>
        </a:p>
      </dsp:txBody>
      <dsp:txXfrm>
        <a:off x="1951074" y="559267"/>
        <a:ext cx="1147310" cy="2842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6F07C9-FC19-4A54-8A13-41E34015DD2B}">
      <dsp:nvSpPr>
        <dsp:cNvPr id="0" name=""/>
        <dsp:cNvSpPr/>
      </dsp:nvSpPr>
      <dsp:spPr>
        <a:xfrm>
          <a:off x="0" y="336888"/>
          <a:ext cx="4621137" cy="453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2589C2-9B07-4B96-9AD9-E3419D1DBED3}">
      <dsp:nvSpPr>
        <dsp:cNvPr id="0" name=""/>
        <dsp:cNvSpPr/>
      </dsp:nvSpPr>
      <dsp:spPr>
        <a:xfrm>
          <a:off x="231056" y="71208"/>
          <a:ext cx="3234796"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268" tIns="0" rIns="122268" bIns="0" numCol="1" spcCol="1270" anchor="ctr" anchorCtr="0">
          <a:noAutofit/>
        </a:bodyPr>
        <a:lstStyle/>
        <a:p>
          <a:pPr lvl="0" algn="ctr" defTabSz="800100" rtl="0">
            <a:lnSpc>
              <a:spcPct val="90000"/>
            </a:lnSpc>
            <a:spcBef>
              <a:spcPct val="0"/>
            </a:spcBef>
            <a:spcAft>
              <a:spcPct val="35000"/>
            </a:spcAft>
          </a:pPr>
          <a:r>
            <a:rPr lang="en-US" sz="1800" b="1" kern="1200" dirty="0"/>
            <a:t>Device The Thing</a:t>
          </a:r>
        </a:p>
      </dsp:txBody>
      <dsp:txXfrm>
        <a:off x="256995" y="97147"/>
        <a:ext cx="3182918" cy="479482"/>
      </dsp:txXfrm>
    </dsp:sp>
    <dsp:sp modelId="{D3B9636C-CAA9-4790-A05B-3C04834492F3}">
      <dsp:nvSpPr>
        <dsp:cNvPr id="0" name=""/>
        <dsp:cNvSpPr/>
      </dsp:nvSpPr>
      <dsp:spPr>
        <a:xfrm>
          <a:off x="0" y="1153368"/>
          <a:ext cx="4621137" cy="4536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79FC76-D467-40B7-B50D-9BBEC05E130D}">
      <dsp:nvSpPr>
        <dsp:cNvPr id="0" name=""/>
        <dsp:cNvSpPr/>
      </dsp:nvSpPr>
      <dsp:spPr>
        <a:xfrm>
          <a:off x="231056" y="887688"/>
          <a:ext cx="3234796" cy="53136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268" tIns="0" rIns="122268" bIns="0" numCol="1" spcCol="1270" anchor="ctr" anchorCtr="0">
          <a:noAutofit/>
        </a:bodyPr>
        <a:lstStyle/>
        <a:p>
          <a:pPr lvl="0" algn="ctr" defTabSz="800100" rtl="0">
            <a:lnSpc>
              <a:spcPct val="90000"/>
            </a:lnSpc>
            <a:spcBef>
              <a:spcPct val="0"/>
            </a:spcBef>
            <a:spcAft>
              <a:spcPct val="35000"/>
            </a:spcAft>
          </a:pPr>
          <a:r>
            <a:rPr lang="en-US" sz="1800" b="1" kern="1200" dirty="0"/>
            <a:t>Local Network</a:t>
          </a:r>
        </a:p>
      </dsp:txBody>
      <dsp:txXfrm>
        <a:off x="256995" y="913627"/>
        <a:ext cx="3182918" cy="479482"/>
      </dsp:txXfrm>
    </dsp:sp>
    <dsp:sp modelId="{F381CCFE-BDFC-4C40-B345-C6A4272CB30B}">
      <dsp:nvSpPr>
        <dsp:cNvPr id="0" name=""/>
        <dsp:cNvSpPr/>
      </dsp:nvSpPr>
      <dsp:spPr>
        <a:xfrm>
          <a:off x="0" y="1969848"/>
          <a:ext cx="4621137" cy="4536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B4A094-DACF-4FB4-B1AE-2A7DB260BAFF}">
      <dsp:nvSpPr>
        <dsp:cNvPr id="0" name=""/>
        <dsp:cNvSpPr/>
      </dsp:nvSpPr>
      <dsp:spPr>
        <a:xfrm>
          <a:off x="231056" y="1704168"/>
          <a:ext cx="3234796" cy="5313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268" tIns="0" rIns="122268" bIns="0" numCol="1" spcCol="1270" anchor="ctr" anchorCtr="0">
          <a:noAutofit/>
        </a:bodyPr>
        <a:lstStyle/>
        <a:p>
          <a:pPr lvl="0" algn="ctr" defTabSz="800100" rtl="0">
            <a:lnSpc>
              <a:spcPct val="90000"/>
            </a:lnSpc>
            <a:spcBef>
              <a:spcPct val="0"/>
            </a:spcBef>
            <a:spcAft>
              <a:spcPct val="35000"/>
            </a:spcAft>
          </a:pPr>
          <a:r>
            <a:rPr lang="en-US" sz="1800" b="1" kern="1200" dirty="0"/>
            <a:t>Internet</a:t>
          </a:r>
        </a:p>
      </dsp:txBody>
      <dsp:txXfrm>
        <a:off x="256995" y="1730107"/>
        <a:ext cx="3182918" cy="479482"/>
      </dsp:txXfrm>
    </dsp:sp>
    <dsp:sp modelId="{AB95075F-7B77-4977-B08D-40C30FD65625}">
      <dsp:nvSpPr>
        <dsp:cNvPr id="0" name=""/>
        <dsp:cNvSpPr/>
      </dsp:nvSpPr>
      <dsp:spPr>
        <a:xfrm>
          <a:off x="0" y="2786328"/>
          <a:ext cx="4621137" cy="4536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FE0CAF-5283-4BB2-B82A-B29E346148E2}">
      <dsp:nvSpPr>
        <dsp:cNvPr id="0" name=""/>
        <dsp:cNvSpPr/>
      </dsp:nvSpPr>
      <dsp:spPr>
        <a:xfrm>
          <a:off x="231056" y="2520648"/>
          <a:ext cx="3234796" cy="53136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268" tIns="0" rIns="122268" bIns="0" numCol="1" spcCol="1270" anchor="ctr" anchorCtr="0">
          <a:noAutofit/>
        </a:bodyPr>
        <a:lstStyle/>
        <a:p>
          <a:pPr lvl="0" algn="ctr" defTabSz="800100" rtl="0">
            <a:lnSpc>
              <a:spcPct val="90000"/>
            </a:lnSpc>
            <a:spcBef>
              <a:spcPct val="0"/>
            </a:spcBef>
            <a:spcAft>
              <a:spcPct val="35000"/>
            </a:spcAft>
          </a:pPr>
          <a:r>
            <a:rPr lang="en-US" sz="1800" b="1" kern="1200" dirty="0"/>
            <a:t>Backend Services</a:t>
          </a:r>
        </a:p>
      </dsp:txBody>
      <dsp:txXfrm>
        <a:off x="256995" y="2546587"/>
        <a:ext cx="3182918" cy="479482"/>
      </dsp:txXfrm>
    </dsp:sp>
    <dsp:sp modelId="{12D9F9B6-0390-45E7-9F08-5984977F7145}">
      <dsp:nvSpPr>
        <dsp:cNvPr id="0" name=""/>
        <dsp:cNvSpPr/>
      </dsp:nvSpPr>
      <dsp:spPr>
        <a:xfrm>
          <a:off x="0" y="3602808"/>
          <a:ext cx="4621137" cy="453600"/>
        </a:xfrm>
        <a:prstGeom prst="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A0CD9F-96D0-4922-95B1-8BB40A2F9B7B}">
      <dsp:nvSpPr>
        <dsp:cNvPr id="0" name=""/>
        <dsp:cNvSpPr/>
      </dsp:nvSpPr>
      <dsp:spPr>
        <a:xfrm>
          <a:off x="231056" y="3337128"/>
          <a:ext cx="3234796" cy="531360"/>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268" tIns="0" rIns="122268" bIns="0" numCol="1" spcCol="1270" anchor="ctr" anchorCtr="0">
          <a:noAutofit/>
        </a:bodyPr>
        <a:lstStyle/>
        <a:p>
          <a:pPr lvl="0" algn="ctr" defTabSz="800100" rtl="0">
            <a:lnSpc>
              <a:spcPct val="90000"/>
            </a:lnSpc>
            <a:spcBef>
              <a:spcPct val="0"/>
            </a:spcBef>
            <a:spcAft>
              <a:spcPct val="35000"/>
            </a:spcAft>
          </a:pPr>
          <a:r>
            <a:rPr lang="en-US" sz="1800" b="1" kern="1200" dirty="0"/>
            <a:t>Applications</a:t>
          </a:r>
        </a:p>
      </dsp:txBody>
      <dsp:txXfrm>
        <a:off x="256995" y="3363067"/>
        <a:ext cx="3182918" cy="4794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1C7AE3-3EB4-4BB1-9884-8D31371D3308}">
      <dsp:nvSpPr>
        <dsp:cNvPr id="0" name=""/>
        <dsp:cNvSpPr/>
      </dsp:nvSpPr>
      <dsp:spPr>
        <a:xfrm>
          <a:off x="3028501" y="1640"/>
          <a:ext cx="1475393" cy="1161343"/>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0" kern="1200" dirty="0">
              <a:latin typeface="Arial Rounded MT Bold" pitchFamily="34" charset="0"/>
              <a:cs typeface="Aharoni" pitchFamily="2" charset="-79"/>
            </a:rPr>
            <a:t>SDN</a:t>
          </a:r>
        </a:p>
      </dsp:txBody>
      <dsp:txXfrm>
        <a:off x="3244567" y="171715"/>
        <a:ext cx="1043261" cy="821193"/>
      </dsp:txXfrm>
    </dsp:sp>
    <dsp:sp modelId="{DBC9920C-A75A-4693-98E9-27E99831BCFC}">
      <dsp:nvSpPr>
        <dsp:cNvPr id="0" name=""/>
        <dsp:cNvSpPr/>
      </dsp:nvSpPr>
      <dsp:spPr>
        <a:xfrm rot="1542857">
          <a:off x="4450445" y="756649"/>
          <a:ext cx="169436" cy="39195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b="1" kern="1200"/>
        </a:p>
      </dsp:txBody>
      <dsp:txXfrm>
        <a:off x="4452962" y="824013"/>
        <a:ext cx="118605" cy="235171"/>
      </dsp:txXfrm>
    </dsp:sp>
    <dsp:sp modelId="{66070678-6BF6-4681-8B43-1F933FAC0C56}">
      <dsp:nvSpPr>
        <dsp:cNvPr id="0" name=""/>
        <dsp:cNvSpPr/>
      </dsp:nvSpPr>
      <dsp:spPr>
        <a:xfrm>
          <a:off x="4559680" y="757892"/>
          <a:ext cx="1553784" cy="116134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0" kern="1200" dirty="0">
              <a:latin typeface="Arial Rounded MT Bold" pitchFamily="34" charset="0"/>
              <a:cs typeface="Aharoni" pitchFamily="2" charset="-79"/>
            </a:rPr>
            <a:t>Big Data</a:t>
          </a:r>
        </a:p>
      </dsp:txBody>
      <dsp:txXfrm>
        <a:off x="4787226" y="927967"/>
        <a:ext cx="1098692" cy="821193"/>
      </dsp:txXfrm>
    </dsp:sp>
    <dsp:sp modelId="{C5F4DB8D-6E7A-4A5A-B360-0545F9A4A51E}">
      <dsp:nvSpPr>
        <dsp:cNvPr id="0" name=""/>
        <dsp:cNvSpPr/>
      </dsp:nvSpPr>
      <dsp:spPr>
        <a:xfrm rot="5027524">
          <a:off x="5296161" y="1955825"/>
          <a:ext cx="257743" cy="39195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b="1" kern="1200"/>
        </a:p>
      </dsp:txBody>
      <dsp:txXfrm>
        <a:off x="5330642" y="1995781"/>
        <a:ext cx="180420" cy="235171"/>
      </dsp:txXfrm>
    </dsp:sp>
    <dsp:sp modelId="{0B9BAD34-9018-4B31-B321-2DF62BDBAA72}">
      <dsp:nvSpPr>
        <dsp:cNvPr id="0" name=""/>
        <dsp:cNvSpPr/>
      </dsp:nvSpPr>
      <dsp:spPr>
        <a:xfrm>
          <a:off x="4841071" y="2396658"/>
          <a:ext cx="1371662" cy="138332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0" kern="1200" dirty="0">
              <a:latin typeface="Arial Rounded MT Bold" pitchFamily="34" charset="0"/>
              <a:cs typeface="Aharoni" pitchFamily="2" charset="-79"/>
            </a:rPr>
            <a:t>Cloud</a:t>
          </a:r>
        </a:p>
      </dsp:txBody>
      <dsp:txXfrm>
        <a:off x="5041946" y="2599241"/>
        <a:ext cx="969912" cy="978156"/>
      </dsp:txXfrm>
    </dsp:sp>
    <dsp:sp modelId="{51A748FF-306A-4504-95CE-17DC7800365A}">
      <dsp:nvSpPr>
        <dsp:cNvPr id="0" name=""/>
        <dsp:cNvSpPr/>
      </dsp:nvSpPr>
      <dsp:spPr>
        <a:xfrm rot="7447351">
          <a:off x="4985447" y="3578893"/>
          <a:ext cx="152462" cy="39195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b="1" kern="1200"/>
        </a:p>
      </dsp:txBody>
      <dsp:txXfrm rot="10800000">
        <a:off x="5021145" y="3638352"/>
        <a:ext cx="106723" cy="235171"/>
      </dsp:txXfrm>
    </dsp:sp>
    <dsp:sp modelId="{4FDF19A5-D248-4029-9E87-B9153353935B}">
      <dsp:nvSpPr>
        <dsp:cNvPr id="0" name=""/>
        <dsp:cNvSpPr/>
      </dsp:nvSpPr>
      <dsp:spPr>
        <a:xfrm>
          <a:off x="3955192" y="3819896"/>
          <a:ext cx="1364996" cy="116134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0" kern="1200" dirty="0">
              <a:latin typeface="Arial Rounded MT Bold" pitchFamily="34" charset="0"/>
              <a:cs typeface="Aharoni" pitchFamily="2" charset="-79"/>
            </a:rPr>
            <a:t>M2M</a:t>
          </a:r>
        </a:p>
      </dsp:txBody>
      <dsp:txXfrm>
        <a:off x="4155091" y="3989971"/>
        <a:ext cx="965198" cy="821193"/>
      </dsp:txXfrm>
    </dsp:sp>
    <dsp:sp modelId="{1A398FC6-A6CF-482D-B70D-AB66FE7192F9}">
      <dsp:nvSpPr>
        <dsp:cNvPr id="0" name=""/>
        <dsp:cNvSpPr/>
      </dsp:nvSpPr>
      <dsp:spPr>
        <a:xfrm rot="10800000">
          <a:off x="3674972" y="4204591"/>
          <a:ext cx="198022" cy="39195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b="1" kern="1200"/>
        </a:p>
      </dsp:txBody>
      <dsp:txXfrm rot="10800000">
        <a:off x="3734379" y="4282982"/>
        <a:ext cx="138615" cy="235171"/>
      </dsp:txXfrm>
    </dsp:sp>
    <dsp:sp modelId="{07B39595-7D68-4505-9CF7-708ACCE2E0E2}">
      <dsp:nvSpPr>
        <dsp:cNvPr id="0" name=""/>
        <dsp:cNvSpPr/>
      </dsp:nvSpPr>
      <dsp:spPr>
        <a:xfrm>
          <a:off x="2207847" y="3819896"/>
          <a:ext cx="1373717" cy="1161343"/>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0" kern="1200" dirty="0">
              <a:latin typeface="Arial Rounded MT Bold" pitchFamily="34" charset="0"/>
              <a:cs typeface="Aharoni" pitchFamily="2" charset="-79"/>
            </a:rPr>
            <a:t>Telemedicine</a:t>
          </a:r>
        </a:p>
      </dsp:txBody>
      <dsp:txXfrm>
        <a:off x="2409023" y="3989971"/>
        <a:ext cx="971365" cy="821193"/>
      </dsp:txXfrm>
    </dsp:sp>
    <dsp:sp modelId="{5B547133-40F5-4413-A91C-E02ACBE4089E}">
      <dsp:nvSpPr>
        <dsp:cNvPr id="0" name=""/>
        <dsp:cNvSpPr/>
      </dsp:nvSpPr>
      <dsp:spPr>
        <a:xfrm rot="14201715">
          <a:off x="2270711" y="3475348"/>
          <a:ext cx="289769" cy="39195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b="1" kern="1200"/>
        </a:p>
      </dsp:txBody>
      <dsp:txXfrm rot="10800000">
        <a:off x="2338043" y="3590066"/>
        <a:ext cx="202838" cy="235171"/>
      </dsp:txXfrm>
    </dsp:sp>
    <dsp:sp modelId="{D06E9D01-02DD-47E7-AAE3-2F44EB62E7FB}">
      <dsp:nvSpPr>
        <dsp:cNvPr id="0" name=""/>
        <dsp:cNvSpPr/>
      </dsp:nvSpPr>
      <dsp:spPr>
        <a:xfrm>
          <a:off x="1143002" y="2235668"/>
          <a:ext cx="1501256" cy="1282366"/>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0" kern="1200" dirty="0" smtClean="0">
              <a:latin typeface="Arial Rounded MT Bold" pitchFamily="34" charset="0"/>
              <a:cs typeface="Aharoni" pitchFamily="2" charset="-79"/>
            </a:rPr>
            <a:t>3G/4G/LTE</a:t>
          </a:r>
          <a:endParaRPr lang="en-US" sz="1200" b="0" kern="1200" dirty="0">
            <a:latin typeface="Arial Rounded MT Bold" pitchFamily="34" charset="0"/>
            <a:cs typeface="Aharoni" pitchFamily="2" charset="-79"/>
          </a:endParaRPr>
        </a:p>
      </dsp:txBody>
      <dsp:txXfrm>
        <a:off x="1362856" y="2423466"/>
        <a:ext cx="1061548" cy="906770"/>
      </dsp:txXfrm>
    </dsp:sp>
    <dsp:sp modelId="{C68D0F99-2BFB-4A4B-9B3B-2CDC4CC9162A}">
      <dsp:nvSpPr>
        <dsp:cNvPr id="0" name=""/>
        <dsp:cNvSpPr/>
      </dsp:nvSpPr>
      <dsp:spPr>
        <a:xfrm rot="16866847">
          <a:off x="1959780" y="1887391"/>
          <a:ext cx="179457" cy="39195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b="1" kern="1200"/>
        </a:p>
      </dsp:txBody>
      <dsp:txXfrm>
        <a:off x="1981510" y="1992196"/>
        <a:ext cx="125620" cy="235171"/>
      </dsp:txXfrm>
    </dsp:sp>
    <dsp:sp modelId="{E84C5BC3-30EE-4006-9ABA-E5EEBC3C17CA}">
      <dsp:nvSpPr>
        <dsp:cNvPr id="0" name=""/>
        <dsp:cNvSpPr/>
      </dsp:nvSpPr>
      <dsp:spPr>
        <a:xfrm>
          <a:off x="1466552" y="757892"/>
          <a:ext cx="1458542" cy="1161343"/>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0" kern="1200" dirty="0" smtClean="0">
              <a:latin typeface="Arial Rounded MT Bold" pitchFamily="34" charset="0"/>
              <a:cs typeface="Aharoni" pitchFamily="2" charset="-79"/>
            </a:rPr>
            <a:t>5G</a:t>
          </a:r>
          <a:endParaRPr lang="en-US" sz="1200" b="0" kern="1200" dirty="0">
            <a:latin typeface="Arial Rounded MT Bold" pitchFamily="34" charset="0"/>
            <a:cs typeface="Aharoni" pitchFamily="2" charset="-79"/>
          </a:endParaRPr>
        </a:p>
      </dsp:txBody>
      <dsp:txXfrm>
        <a:off x="1680151" y="927967"/>
        <a:ext cx="1031344" cy="821193"/>
      </dsp:txXfrm>
    </dsp:sp>
    <dsp:sp modelId="{367DBF51-F759-4A83-8D2D-D53A1C9820B0}">
      <dsp:nvSpPr>
        <dsp:cNvPr id="0" name=""/>
        <dsp:cNvSpPr/>
      </dsp:nvSpPr>
      <dsp:spPr>
        <a:xfrm rot="20057143">
          <a:off x="2880363" y="768017"/>
          <a:ext cx="186529" cy="39195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b="1" kern="1200"/>
        </a:p>
      </dsp:txBody>
      <dsp:txXfrm>
        <a:off x="2883134" y="858548"/>
        <a:ext cx="130570" cy="2351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0B8F6-9676-41CE-9FC9-25D6E3B53255}">
      <dsp:nvSpPr>
        <dsp:cNvPr id="0" name=""/>
        <dsp:cNvSpPr/>
      </dsp:nvSpPr>
      <dsp:spPr>
        <a:xfrm>
          <a:off x="76200" y="141557"/>
          <a:ext cx="850578" cy="37348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US" sz="1000" b="1" kern="1200"/>
            <a:t>Light</a:t>
          </a:r>
        </a:p>
      </dsp:txBody>
      <dsp:txXfrm>
        <a:off x="76200" y="141557"/>
        <a:ext cx="850578" cy="373484"/>
      </dsp:txXfrm>
    </dsp:sp>
    <dsp:sp modelId="{885427A6-24B1-4C5A-BEEF-D6FE7CFB1433}">
      <dsp:nvSpPr>
        <dsp:cNvPr id="0" name=""/>
        <dsp:cNvSpPr/>
      </dsp:nvSpPr>
      <dsp:spPr>
        <a:xfrm>
          <a:off x="76200" y="755948"/>
          <a:ext cx="850578" cy="37348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US" sz="1000" b="1" kern="1200"/>
            <a:t>Temperature</a:t>
          </a:r>
        </a:p>
      </dsp:txBody>
      <dsp:txXfrm>
        <a:off x="76200" y="755948"/>
        <a:ext cx="850578" cy="373484"/>
      </dsp:txXfrm>
    </dsp:sp>
    <dsp:sp modelId="{0C19B6D9-DE5D-4C5F-AA0A-EA7E9C18A33D}">
      <dsp:nvSpPr>
        <dsp:cNvPr id="0" name=""/>
        <dsp:cNvSpPr/>
      </dsp:nvSpPr>
      <dsp:spPr>
        <a:xfrm>
          <a:off x="76200" y="1361147"/>
          <a:ext cx="850578" cy="34785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US" sz="1000" b="1" kern="1200"/>
            <a:t>Force</a:t>
          </a:r>
        </a:p>
      </dsp:txBody>
      <dsp:txXfrm>
        <a:off x="76200" y="1361147"/>
        <a:ext cx="850578" cy="347852"/>
      </dsp:txXfrm>
    </dsp:sp>
    <dsp:sp modelId="{5D52290E-6101-47B4-B8C1-CF415D004A1B}">
      <dsp:nvSpPr>
        <dsp:cNvPr id="0" name=""/>
        <dsp:cNvSpPr/>
      </dsp:nvSpPr>
      <dsp:spPr>
        <a:xfrm>
          <a:off x="76200" y="1970804"/>
          <a:ext cx="850578" cy="38282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US" sz="1000" b="1" kern="1200"/>
            <a:t>Position</a:t>
          </a:r>
        </a:p>
      </dsp:txBody>
      <dsp:txXfrm>
        <a:off x="76200" y="1970804"/>
        <a:ext cx="850578" cy="382824"/>
      </dsp:txXfrm>
    </dsp:sp>
    <dsp:sp modelId="{398B6507-8D64-4436-87A4-96D40159250D}">
      <dsp:nvSpPr>
        <dsp:cNvPr id="0" name=""/>
        <dsp:cNvSpPr/>
      </dsp:nvSpPr>
      <dsp:spPr>
        <a:xfrm>
          <a:off x="76200" y="2564159"/>
          <a:ext cx="850578" cy="34784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US" sz="1000" b="1" kern="1200" dirty="0"/>
            <a:t>Speed </a:t>
          </a:r>
        </a:p>
      </dsp:txBody>
      <dsp:txXfrm>
        <a:off x="76200" y="2564159"/>
        <a:ext cx="850578" cy="347848"/>
      </dsp:txXfrm>
    </dsp:sp>
    <dsp:sp modelId="{AD85A5CD-0B1A-49F6-89A5-AFDA2C45E200}">
      <dsp:nvSpPr>
        <dsp:cNvPr id="0" name=""/>
        <dsp:cNvSpPr/>
      </dsp:nvSpPr>
      <dsp:spPr>
        <a:xfrm>
          <a:off x="76200" y="3124971"/>
          <a:ext cx="850578" cy="309393"/>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US" sz="1000" b="1" kern="1200" dirty="0"/>
            <a:t>Sound</a:t>
          </a:r>
        </a:p>
      </dsp:txBody>
      <dsp:txXfrm>
        <a:off x="76200" y="3124971"/>
        <a:ext cx="850578" cy="309393"/>
      </dsp:txXfrm>
    </dsp:sp>
    <dsp:sp modelId="{C462DD41-4528-493B-9CBD-A5FF60D17C5A}">
      <dsp:nvSpPr>
        <dsp:cNvPr id="0" name=""/>
        <dsp:cNvSpPr/>
      </dsp:nvSpPr>
      <dsp:spPr>
        <a:xfrm>
          <a:off x="76200" y="3679362"/>
          <a:ext cx="850578" cy="3443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444500" rtl="0">
            <a:lnSpc>
              <a:spcPct val="90000"/>
            </a:lnSpc>
            <a:spcBef>
              <a:spcPct val="0"/>
            </a:spcBef>
            <a:spcAft>
              <a:spcPct val="35000"/>
            </a:spcAft>
          </a:pPr>
          <a:r>
            <a:rPr lang="en-US" sz="1000" b="1" kern="1200" dirty="0"/>
            <a:t>Chemical</a:t>
          </a:r>
        </a:p>
      </dsp:txBody>
      <dsp:txXfrm>
        <a:off x="76200" y="3679362"/>
        <a:ext cx="850578" cy="3443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FC27C-FEF6-4BEA-B743-F30AB957D8CF}">
      <dsp:nvSpPr>
        <dsp:cNvPr id="0" name=""/>
        <dsp:cNvSpPr/>
      </dsp:nvSpPr>
      <dsp:spPr>
        <a:xfrm>
          <a:off x="0" y="275399"/>
          <a:ext cx="7029450"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C60139-8E62-4194-8FFE-CE6380E62479}">
      <dsp:nvSpPr>
        <dsp:cNvPr id="0" name=""/>
        <dsp:cNvSpPr/>
      </dsp:nvSpPr>
      <dsp:spPr>
        <a:xfrm>
          <a:off x="304800" y="76201"/>
          <a:ext cx="4920615" cy="442800"/>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88" tIns="0" rIns="185988" bIns="0" numCol="1" spcCol="1270" anchor="ctr" anchorCtr="0">
          <a:noAutofit/>
        </a:bodyPr>
        <a:lstStyle/>
        <a:p>
          <a:pPr lvl="0" algn="l" defTabSz="889000" rtl="0">
            <a:lnSpc>
              <a:spcPct val="90000"/>
            </a:lnSpc>
            <a:spcBef>
              <a:spcPct val="0"/>
            </a:spcBef>
            <a:spcAft>
              <a:spcPct val="35000"/>
            </a:spcAft>
          </a:pPr>
          <a:r>
            <a:rPr lang="en-US" sz="2000" b="1" kern="1200" dirty="0"/>
            <a:t>Hydraulic</a:t>
          </a:r>
        </a:p>
      </dsp:txBody>
      <dsp:txXfrm>
        <a:off x="326416" y="97817"/>
        <a:ext cx="4877383" cy="399568"/>
      </dsp:txXfrm>
    </dsp:sp>
    <dsp:sp modelId="{6A8A1584-6476-4251-B328-A17C4848D63D}">
      <dsp:nvSpPr>
        <dsp:cNvPr id="0" name=""/>
        <dsp:cNvSpPr/>
      </dsp:nvSpPr>
      <dsp:spPr>
        <a:xfrm>
          <a:off x="0" y="955799"/>
          <a:ext cx="7029450" cy="378000"/>
        </a:xfrm>
        <a:prstGeom prst="rect">
          <a:avLst/>
        </a:prstGeom>
        <a:solidFill>
          <a:schemeClr val="lt1">
            <a:alpha val="90000"/>
            <a:hueOff val="0"/>
            <a:satOff val="0"/>
            <a:lumOff val="0"/>
            <a:alphaOff val="0"/>
          </a:schemeClr>
        </a:solidFill>
        <a:ln w="12700" cap="flat" cmpd="sng" algn="ctr">
          <a:solidFill>
            <a:schemeClr val="accent2">
              <a:hueOff val="2101221"/>
              <a:satOff val="-2319"/>
              <a:lumOff val="-4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CAA6E4-8FBF-4206-A71C-C97708CF056F}">
      <dsp:nvSpPr>
        <dsp:cNvPr id="0" name=""/>
        <dsp:cNvSpPr/>
      </dsp:nvSpPr>
      <dsp:spPr>
        <a:xfrm>
          <a:off x="351472" y="734399"/>
          <a:ext cx="4920615" cy="442800"/>
        </a:xfrm>
        <a:prstGeom prst="round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88" tIns="0" rIns="185988" bIns="0" numCol="1" spcCol="1270" anchor="ctr" anchorCtr="0">
          <a:noAutofit/>
        </a:bodyPr>
        <a:lstStyle/>
        <a:p>
          <a:pPr lvl="0" algn="l" defTabSz="889000" rtl="0">
            <a:lnSpc>
              <a:spcPct val="90000"/>
            </a:lnSpc>
            <a:spcBef>
              <a:spcPct val="0"/>
            </a:spcBef>
            <a:spcAft>
              <a:spcPct val="35000"/>
            </a:spcAft>
          </a:pPr>
          <a:r>
            <a:rPr lang="en-US" sz="2000" b="1" kern="1200" dirty="0"/>
            <a:t>Pneumatic</a:t>
          </a:r>
        </a:p>
      </dsp:txBody>
      <dsp:txXfrm>
        <a:off x="373088" y="756015"/>
        <a:ext cx="4877383" cy="399568"/>
      </dsp:txXfrm>
    </dsp:sp>
    <dsp:sp modelId="{1D612129-F9CC-4BDB-BB82-E8C9DF6C55CB}">
      <dsp:nvSpPr>
        <dsp:cNvPr id="0" name=""/>
        <dsp:cNvSpPr/>
      </dsp:nvSpPr>
      <dsp:spPr>
        <a:xfrm>
          <a:off x="0" y="1636200"/>
          <a:ext cx="7029450" cy="378000"/>
        </a:xfrm>
        <a:prstGeom prst="rect">
          <a:avLst/>
        </a:prstGeom>
        <a:solidFill>
          <a:schemeClr val="lt1">
            <a:alpha val="90000"/>
            <a:hueOff val="0"/>
            <a:satOff val="0"/>
            <a:lumOff val="0"/>
            <a:alphaOff val="0"/>
          </a:schemeClr>
        </a:solidFill>
        <a:ln w="12700" cap="flat" cmpd="sng" algn="ctr">
          <a:solidFill>
            <a:schemeClr val="accent2">
              <a:hueOff val="4202442"/>
              <a:satOff val="-4638"/>
              <a:lumOff val="-9216"/>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2831D3-1774-47EC-AC7B-D5AFFDAA676F}">
      <dsp:nvSpPr>
        <dsp:cNvPr id="0" name=""/>
        <dsp:cNvSpPr/>
      </dsp:nvSpPr>
      <dsp:spPr>
        <a:xfrm>
          <a:off x="351472" y="1414799"/>
          <a:ext cx="4920615" cy="442800"/>
        </a:xfrm>
        <a:prstGeom prst="roundRect">
          <a:avLst/>
        </a:prstGeom>
        <a:solidFill>
          <a:schemeClr val="accent2">
            <a:hueOff val="4202442"/>
            <a:satOff val="-4638"/>
            <a:lumOff val="-9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88" tIns="0" rIns="185988" bIns="0" numCol="1" spcCol="1270" anchor="ctr" anchorCtr="0">
          <a:noAutofit/>
        </a:bodyPr>
        <a:lstStyle/>
        <a:p>
          <a:pPr lvl="0" algn="l" defTabSz="889000" rtl="0">
            <a:lnSpc>
              <a:spcPct val="90000"/>
            </a:lnSpc>
            <a:spcBef>
              <a:spcPct val="0"/>
            </a:spcBef>
            <a:spcAft>
              <a:spcPct val="35000"/>
            </a:spcAft>
          </a:pPr>
          <a:r>
            <a:rPr lang="en-US" sz="2000" b="1" kern="1200" dirty="0"/>
            <a:t>Electrical</a:t>
          </a:r>
        </a:p>
      </dsp:txBody>
      <dsp:txXfrm>
        <a:off x="373088" y="1436415"/>
        <a:ext cx="4877383" cy="399568"/>
      </dsp:txXfrm>
    </dsp:sp>
    <dsp:sp modelId="{607CA504-A7E4-4ABC-8907-2FB2F5E1F210}">
      <dsp:nvSpPr>
        <dsp:cNvPr id="0" name=""/>
        <dsp:cNvSpPr/>
      </dsp:nvSpPr>
      <dsp:spPr>
        <a:xfrm>
          <a:off x="0" y="2316600"/>
          <a:ext cx="7029450" cy="378000"/>
        </a:xfrm>
        <a:prstGeom prst="rect">
          <a:avLst/>
        </a:prstGeom>
        <a:solidFill>
          <a:schemeClr val="lt1">
            <a:alpha val="90000"/>
            <a:hueOff val="0"/>
            <a:satOff val="0"/>
            <a:lumOff val="0"/>
            <a:alphaOff val="0"/>
          </a:schemeClr>
        </a:solidFill>
        <a:ln w="12700" cap="flat" cmpd="sng" algn="ctr">
          <a:solidFill>
            <a:schemeClr val="accent2">
              <a:hueOff val="6303663"/>
              <a:satOff val="-6956"/>
              <a:lumOff val="-13823"/>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18AA09-7E03-4B73-9BC6-5B29CE1962D7}">
      <dsp:nvSpPr>
        <dsp:cNvPr id="0" name=""/>
        <dsp:cNvSpPr/>
      </dsp:nvSpPr>
      <dsp:spPr>
        <a:xfrm>
          <a:off x="351472" y="2095200"/>
          <a:ext cx="4920615" cy="442800"/>
        </a:xfrm>
        <a:prstGeom prst="roundRect">
          <a:avLst/>
        </a:prstGeom>
        <a:solidFill>
          <a:schemeClr val="accent2">
            <a:hueOff val="6303663"/>
            <a:satOff val="-6956"/>
            <a:lumOff val="-13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88" tIns="0" rIns="185988" bIns="0" numCol="1" spcCol="1270" anchor="ctr" anchorCtr="0">
          <a:noAutofit/>
        </a:bodyPr>
        <a:lstStyle/>
        <a:p>
          <a:pPr lvl="0" algn="l" defTabSz="889000" rtl="0">
            <a:lnSpc>
              <a:spcPct val="90000"/>
            </a:lnSpc>
            <a:spcBef>
              <a:spcPct val="0"/>
            </a:spcBef>
            <a:spcAft>
              <a:spcPct val="35000"/>
            </a:spcAft>
          </a:pPr>
          <a:r>
            <a:rPr lang="en-US" sz="2000" b="1" kern="1200" dirty="0"/>
            <a:t>Thermal / Magnetic</a:t>
          </a:r>
        </a:p>
      </dsp:txBody>
      <dsp:txXfrm>
        <a:off x="373088" y="2116816"/>
        <a:ext cx="4877383" cy="399568"/>
      </dsp:txXfrm>
    </dsp:sp>
    <dsp:sp modelId="{FFEEAC7C-72BF-484C-B8FE-24FF532B6E52}">
      <dsp:nvSpPr>
        <dsp:cNvPr id="0" name=""/>
        <dsp:cNvSpPr/>
      </dsp:nvSpPr>
      <dsp:spPr>
        <a:xfrm>
          <a:off x="0" y="2997000"/>
          <a:ext cx="7029450" cy="378000"/>
        </a:xfrm>
        <a:prstGeom prst="rect">
          <a:avLst/>
        </a:prstGeom>
        <a:solidFill>
          <a:schemeClr val="lt1">
            <a:alpha val="90000"/>
            <a:hueOff val="0"/>
            <a:satOff val="0"/>
            <a:lumOff val="0"/>
            <a:alphaOff val="0"/>
          </a:schemeClr>
        </a:solidFill>
        <a:ln w="12700" cap="flat" cmpd="sng" algn="ctr">
          <a:solidFill>
            <a:schemeClr val="accent2">
              <a:hueOff val="8404884"/>
              <a:satOff val="-9275"/>
              <a:lumOff val="-184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E7D80E-04B1-4ACA-9A18-65EEE6C5EC57}">
      <dsp:nvSpPr>
        <dsp:cNvPr id="0" name=""/>
        <dsp:cNvSpPr/>
      </dsp:nvSpPr>
      <dsp:spPr>
        <a:xfrm>
          <a:off x="351472" y="2775600"/>
          <a:ext cx="4920615" cy="442800"/>
        </a:xfrm>
        <a:prstGeom prst="roundRect">
          <a:avLst/>
        </a:prstGeom>
        <a:solidFill>
          <a:schemeClr val="accent2">
            <a:hueOff val="8404884"/>
            <a:satOff val="-9275"/>
            <a:lumOff val="-18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5988" tIns="0" rIns="185988" bIns="0" numCol="1" spcCol="1270" anchor="ctr" anchorCtr="0">
          <a:noAutofit/>
        </a:bodyPr>
        <a:lstStyle/>
        <a:p>
          <a:pPr lvl="0" algn="l" defTabSz="889000" rtl="0">
            <a:lnSpc>
              <a:spcPct val="90000"/>
            </a:lnSpc>
            <a:spcBef>
              <a:spcPct val="0"/>
            </a:spcBef>
            <a:spcAft>
              <a:spcPct val="35000"/>
            </a:spcAft>
          </a:pPr>
          <a:r>
            <a:rPr lang="en-US" sz="2000" b="1" kern="1200" dirty="0"/>
            <a:t>Mechanical</a:t>
          </a:r>
        </a:p>
      </dsp:txBody>
      <dsp:txXfrm>
        <a:off x="373088" y="2797216"/>
        <a:ext cx="4877383" cy="3995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4A43F-4FA1-4E62-A693-9AEAB4421973}">
      <dsp:nvSpPr>
        <dsp:cNvPr id="0" name=""/>
        <dsp:cNvSpPr/>
      </dsp:nvSpPr>
      <dsp:spPr>
        <a:xfrm rot="10800000">
          <a:off x="1096104" y="0"/>
          <a:ext cx="3495016" cy="86312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614" tIns="95250" rIns="177800" bIns="95250" numCol="1" spcCol="1270" anchor="ctr" anchorCtr="0">
          <a:noAutofit/>
        </a:bodyPr>
        <a:lstStyle/>
        <a:p>
          <a:pPr lvl="0" algn="ctr" defTabSz="1111250">
            <a:lnSpc>
              <a:spcPct val="90000"/>
            </a:lnSpc>
            <a:spcBef>
              <a:spcPct val="0"/>
            </a:spcBef>
            <a:spcAft>
              <a:spcPct val="35000"/>
            </a:spcAft>
          </a:pPr>
          <a:r>
            <a:rPr lang="en-US" sz="2500" kern="1200" dirty="0" smtClean="0"/>
            <a:t>Applications of IoT</a:t>
          </a:r>
          <a:endParaRPr lang="en-US" sz="2500" kern="1200" dirty="0"/>
        </a:p>
      </dsp:txBody>
      <dsp:txXfrm rot="10800000">
        <a:off x="1311885" y="0"/>
        <a:ext cx="3279235" cy="863125"/>
      </dsp:txXfrm>
    </dsp:sp>
    <dsp:sp modelId="{35EABCAE-3ABA-4D6F-B5B9-D414091A709D}">
      <dsp:nvSpPr>
        <dsp:cNvPr id="0" name=""/>
        <dsp:cNvSpPr/>
      </dsp:nvSpPr>
      <dsp:spPr>
        <a:xfrm>
          <a:off x="664542" y="0"/>
          <a:ext cx="863125" cy="86312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4A43F-4FA1-4E62-A693-9AEAB4421973}">
      <dsp:nvSpPr>
        <dsp:cNvPr id="0" name=""/>
        <dsp:cNvSpPr/>
      </dsp:nvSpPr>
      <dsp:spPr>
        <a:xfrm rot="10800000">
          <a:off x="1096104" y="0"/>
          <a:ext cx="3495016" cy="863125"/>
        </a:xfrm>
        <a:prstGeom prst="homePlat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0614" tIns="95250" rIns="177800" bIns="95250" numCol="1" spcCol="1270" anchor="ctr" anchorCtr="0">
          <a:noAutofit/>
        </a:bodyPr>
        <a:lstStyle/>
        <a:p>
          <a:pPr lvl="0" algn="ctr" defTabSz="1111250">
            <a:lnSpc>
              <a:spcPct val="90000"/>
            </a:lnSpc>
            <a:spcBef>
              <a:spcPct val="0"/>
            </a:spcBef>
            <a:spcAft>
              <a:spcPct val="35000"/>
            </a:spcAft>
          </a:pPr>
          <a:r>
            <a:rPr lang="en-US" sz="2500" kern="1200" dirty="0" smtClean="0"/>
            <a:t>Applications of IoT</a:t>
          </a:r>
          <a:endParaRPr lang="en-US" sz="2500" kern="1200" dirty="0"/>
        </a:p>
      </dsp:txBody>
      <dsp:txXfrm rot="10800000">
        <a:off x="1311885" y="0"/>
        <a:ext cx="3279235" cy="863125"/>
      </dsp:txXfrm>
    </dsp:sp>
    <dsp:sp modelId="{35EABCAE-3ABA-4D6F-B5B9-D414091A709D}">
      <dsp:nvSpPr>
        <dsp:cNvPr id="0" name=""/>
        <dsp:cNvSpPr/>
      </dsp:nvSpPr>
      <dsp:spPr>
        <a:xfrm>
          <a:off x="236380" y="0"/>
          <a:ext cx="863125" cy="86312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64C203-8224-4584-93A6-22812480466E}" type="datetimeFigureOut">
              <a:rPr lang="en-US" smtClean="0"/>
              <a:t>2/26/2024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DD7A800-D357-458C-A15E-B62FC70FA750}" type="slidenum">
              <a:rPr lang="en-US" smtClean="0"/>
              <a:t>‹#›</a:t>
            </a:fld>
            <a:endParaRPr lang="en-US"/>
          </a:p>
        </p:txBody>
      </p:sp>
    </p:spTree>
    <p:extLst>
      <p:ext uri="{BB962C8B-B14F-4D97-AF65-F5344CB8AC3E}">
        <p14:creationId xmlns:p14="http://schemas.microsoft.com/office/powerpoint/2010/main" val="8439111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a:p>
            <a:endParaRPr lang="en-US" altLang="en-US" dirty="0"/>
          </a:p>
        </p:txBody>
      </p:sp>
      <p:sp>
        <p:nvSpPr>
          <p:cNvPr id="51204" name="Date Placeholder 3"/>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charset="0"/>
                <a:ea typeface="MS PGothic" pitchFamily="34" charset="-128"/>
              </a:defRPr>
            </a:lvl1pPr>
            <a:lvl2pPr marL="703276" indent="-270491" eaLnBrk="0" hangingPunct="0">
              <a:defRPr sz="1900">
                <a:solidFill>
                  <a:schemeClr val="tx1"/>
                </a:solidFill>
                <a:latin typeface="Arial" charset="0"/>
                <a:ea typeface="MS PGothic" pitchFamily="34" charset="-128"/>
              </a:defRPr>
            </a:lvl2pPr>
            <a:lvl3pPr marL="1081964" indent="-216393" eaLnBrk="0" hangingPunct="0">
              <a:defRPr sz="1900">
                <a:solidFill>
                  <a:schemeClr val="tx1"/>
                </a:solidFill>
                <a:latin typeface="Arial" charset="0"/>
                <a:ea typeface="MS PGothic" pitchFamily="34" charset="-128"/>
              </a:defRPr>
            </a:lvl3pPr>
            <a:lvl4pPr marL="1514749" indent="-216393" eaLnBrk="0" hangingPunct="0">
              <a:defRPr sz="1900">
                <a:solidFill>
                  <a:schemeClr val="tx1"/>
                </a:solidFill>
                <a:latin typeface="Arial" charset="0"/>
                <a:ea typeface="MS PGothic" pitchFamily="34" charset="-128"/>
              </a:defRPr>
            </a:lvl4pPr>
            <a:lvl5pPr marL="1947535" indent="-216393" eaLnBrk="0" hangingPunct="0">
              <a:defRPr sz="1900">
                <a:solidFill>
                  <a:schemeClr val="tx1"/>
                </a:solidFill>
                <a:latin typeface="Arial" charset="0"/>
                <a:ea typeface="MS PGothic" pitchFamily="34" charset="-128"/>
              </a:defRPr>
            </a:lvl5pPr>
            <a:lvl6pPr marL="2380320" indent="-216393" eaLnBrk="0" fontAlgn="base" hangingPunct="0">
              <a:spcBef>
                <a:spcPct val="0"/>
              </a:spcBef>
              <a:spcAft>
                <a:spcPct val="0"/>
              </a:spcAft>
              <a:defRPr sz="1900">
                <a:solidFill>
                  <a:schemeClr val="tx1"/>
                </a:solidFill>
                <a:latin typeface="Arial" charset="0"/>
                <a:ea typeface="MS PGothic" pitchFamily="34" charset="-128"/>
              </a:defRPr>
            </a:lvl6pPr>
            <a:lvl7pPr marL="2813106" indent="-216393" eaLnBrk="0" fontAlgn="base" hangingPunct="0">
              <a:spcBef>
                <a:spcPct val="0"/>
              </a:spcBef>
              <a:spcAft>
                <a:spcPct val="0"/>
              </a:spcAft>
              <a:defRPr sz="1900">
                <a:solidFill>
                  <a:schemeClr val="tx1"/>
                </a:solidFill>
                <a:latin typeface="Arial" charset="0"/>
                <a:ea typeface="MS PGothic" pitchFamily="34" charset="-128"/>
              </a:defRPr>
            </a:lvl7pPr>
            <a:lvl8pPr marL="3245891" indent="-216393" eaLnBrk="0" fontAlgn="base" hangingPunct="0">
              <a:spcBef>
                <a:spcPct val="0"/>
              </a:spcBef>
              <a:spcAft>
                <a:spcPct val="0"/>
              </a:spcAft>
              <a:defRPr sz="1900">
                <a:solidFill>
                  <a:schemeClr val="tx1"/>
                </a:solidFill>
                <a:latin typeface="Arial" charset="0"/>
                <a:ea typeface="MS PGothic" pitchFamily="34" charset="-128"/>
              </a:defRPr>
            </a:lvl8pPr>
            <a:lvl9pPr marL="3678677" indent="-216393" eaLnBrk="0" fontAlgn="base" hangingPunct="0">
              <a:spcBef>
                <a:spcPct val="0"/>
              </a:spcBef>
              <a:spcAft>
                <a:spcPct val="0"/>
              </a:spcAft>
              <a:defRPr sz="1900">
                <a:solidFill>
                  <a:schemeClr val="tx1"/>
                </a:solidFill>
                <a:latin typeface="Arial" charset="0"/>
                <a:ea typeface="MS PGothic" pitchFamily="34" charset="-128"/>
              </a:defRPr>
            </a:lvl9pPr>
          </a:lstStyle>
          <a:p>
            <a:pPr eaLnBrk="1" hangingPunct="1"/>
            <a:r>
              <a:rPr lang="en-US" altLang="en-US" sz="1100" dirty="0"/>
              <a:t>2016-05-03 </a:t>
            </a:r>
          </a:p>
        </p:txBody>
      </p:sp>
      <p:sp>
        <p:nvSpPr>
          <p:cNvPr id="51205" name="Slide Number Placeholder 4"/>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charset="0"/>
                <a:ea typeface="MS PGothic" pitchFamily="34" charset="-128"/>
              </a:defRPr>
            </a:lvl1pPr>
            <a:lvl2pPr marL="703276" indent="-270491" eaLnBrk="0" hangingPunct="0">
              <a:defRPr sz="1900">
                <a:solidFill>
                  <a:schemeClr val="tx1"/>
                </a:solidFill>
                <a:latin typeface="Arial" charset="0"/>
                <a:ea typeface="MS PGothic" pitchFamily="34" charset="-128"/>
              </a:defRPr>
            </a:lvl2pPr>
            <a:lvl3pPr marL="1081964" indent="-216393" eaLnBrk="0" hangingPunct="0">
              <a:defRPr sz="1900">
                <a:solidFill>
                  <a:schemeClr val="tx1"/>
                </a:solidFill>
                <a:latin typeface="Arial" charset="0"/>
                <a:ea typeface="MS PGothic" pitchFamily="34" charset="-128"/>
              </a:defRPr>
            </a:lvl3pPr>
            <a:lvl4pPr marL="1514749" indent="-216393" eaLnBrk="0" hangingPunct="0">
              <a:defRPr sz="1900">
                <a:solidFill>
                  <a:schemeClr val="tx1"/>
                </a:solidFill>
                <a:latin typeface="Arial" charset="0"/>
                <a:ea typeface="MS PGothic" pitchFamily="34" charset="-128"/>
              </a:defRPr>
            </a:lvl4pPr>
            <a:lvl5pPr marL="1947535" indent="-216393" eaLnBrk="0" hangingPunct="0">
              <a:defRPr sz="1900">
                <a:solidFill>
                  <a:schemeClr val="tx1"/>
                </a:solidFill>
                <a:latin typeface="Arial" charset="0"/>
                <a:ea typeface="MS PGothic" pitchFamily="34" charset="-128"/>
              </a:defRPr>
            </a:lvl5pPr>
            <a:lvl6pPr marL="2380320" indent="-216393" eaLnBrk="0" fontAlgn="base" hangingPunct="0">
              <a:spcBef>
                <a:spcPct val="0"/>
              </a:spcBef>
              <a:spcAft>
                <a:spcPct val="0"/>
              </a:spcAft>
              <a:defRPr sz="1900">
                <a:solidFill>
                  <a:schemeClr val="tx1"/>
                </a:solidFill>
                <a:latin typeface="Arial" charset="0"/>
                <a:ea typeface="MS PGothic" pitchFamily="34" charset="-128"/>
              </a:defRPr>
            </a:lvl6pPr>
            <a:lvl7pPr marL="2813106" indent="-216393" eaLnBrk="0" fontAlgn="base" hangingPunct="0">
              <a:spcBef>
                <a:spcPct val="0"/>
              </a:spcBef>
              <a:spcAft>
                <a:spcPct val="0"/>
              </a:spcAft>
              <a:defRPr sz="1900">
                <a:solidFill>
                  <a:schemeClr val="tx1"/>
                </a:solidFill>
                <a:latin typeface="Arial" charset="0"/>
                <a:ea typeface="MS PGothic" pitchFamily="34" charset="-128"/>
              </a:defRPr>
            </a:lvl7pPr>
            <a:lvl8pPr marL="3245891" indent="-216393" eaLnBrk="0" fontAlgn="base" hangingPunct="0">
              <a:spcBef>
                <a:spcPct val="0"/>
              </a:spcBef>
              <a:spcAft>
                <a:spcPct val="0"/>
              </a:spcAft>
              <a:defRPr sz="1900">
                <a:solidFill>
                  <a:schemeClr val="tx1"/>
                </a:solidFill>
                <a:latin typeface="Arial" charset="0"/>
                <a:ea typeface="MS PGothic" pitchFamily="34" charset="-128"/>
              </a:defRPr>
            </a:lvl8pPr>
            <a:lvl9pPr marL="3678677" indent="-216393" eaLnBrk="0" fontAlgn="base" hangingPunct="0">
              <a:spcBef>
                <a:spcPct val="0"/>
              </a:spcBef>
              <a:spcAft>
                <a:spcPct val="0"/>
              </a:spcAft>
              <a:defRPr sz="1900">
                <a:solidFill>
                  <a:schemeClr val="tx1"/>
                </a:solidFill>
                <a:latin typeface="Arial" charset="0"/>
                <a:ea typeface="MS PGothic" pitchFamily="34" charset="-128"/>
              </a:defRPr>
            </a:lvl9pPr>
          </a:lstStyle>
          <a:p>
            <a:pPr eaLnBrk="1" hangingPunct="1"/>
            <a:fld id="{C0619A42-216B-4E76-A67D-00363C3132DF}" type="slidenum">
              <a:rPr lang="en-US" altLang="en-US" sz="1100"/>
              <a:t>2</a:t>
            </a:fld>
            <a:endParaRPr lang="en-US" altLang="en-US" sz="1100" dirty="0"/>
          </a:p>
        </p:txBody>
      </p:sp>
      <p:sp>
        <p:nvSpPr>
          <p:cNvPr id="6" name="Header Placeholder 5"/>
          <p:cNvSpPr>
            <a:spLocks noGrp="1"/>
          </p:cNvSpPr>
          <p:nvPr>
            <p:ph type="hdr" sz="quarter"/>
          </p:nvPr>
        </p:nvSpPr>
        <p:spPr/>
        <p:txBody>
          <a:bodyPr/>
          <a:lstStyle/>
          <a:p>
            <a:pPr>
              <a:defRPr/>
            </a:pPr>
            <a:r>
              <a:rPr lang="en-US" dirty="0"/>
              <a:t>EDOS-DP Overview February 2016 </a:t>
            </a:r>
          </a:p>
        </p:txBody>
      </p:sp>
      <p:sp>
        <p:nvSpPr>
          <p:cNvPr id="51207" name="Footer Placeholder 6"/>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900">
                <a:solidFill>
                  <a:schemeClr val="tx1"/>
                </a:solidFill>
                <a:latin typeface="Arial" charset="0"/>
                <a:ea typeface="MS PGothic" pitchFamily="34" charset="-128"/>
              </a:defRPr>
            </a:lvl1pPr>
            <a:lvl2pPr marL="703276" indent="-270491" eaLnBrk="0" hangingPunct="0">
              <a:defRPr sz="1900">
                <a:solidFill>
                  <a:schemeClr val="tx1"/>
                </a:solidFill>
                <a:latin typeface="Arial" charset="0"/>
                <a:ea typeface="MS PGothic" pitchFamily="34" charset="-128"/>
              </a:defRPr>
            </a:lvl2pPr>
            <a:lvl3pPr marL="1081964" indent="-216393" eaLnBrk="0" hangingPunct="0">
              <a:defRPr sz="1900">
                <a:solidFill>
                  <a:schemeClr val="tx1"/>
                </a:solidFill>
                <a:latin typeface="Arial" charset="0"/>
                <a:ea typeface="MS PGothic" pitchFamily="34" charset="-128"/>
              </a:defRPr>
            </a:lvl3pPr>
            <a:lvl4pPr marL="1514749" indent="-216393" eaLnBrk="0" hangingPunct="0">
              <a:defRPr sz="1900">
                <a:solidFill>
                  <a:schemeClr val="tx1"/>
                </a:solidFill>
                <a:latin typeface="Arial" charset="0"/>
                <a:ea typeface="MS PGothic" pitchFamily="34" charset="-128"/>
              </a:defRPr>
            </a:lvl4pPr>
            <a:lvl5pPr marL="1947535" indent="-216393" eaLnBrk="0" hangingPunct="0">
              <a:defRPr sz="1900">
                <a:solidFill>
                  <a:schemeClr val="tx1"/>
                </a:solidFill>
                <a:latin typeface="Arial" charset="0"/>
                <a:ea typeface="MS PGothic" pitchFamily="34" charset="-128"/>
              </a:defRPr>
            </a:lvl5pPr>
            <a:lvl6pPr marL="2380320" indent="-216393" eaLnBrk="0" fontAlgn="base" hangingPunct="0">
              <a:spcBef>
                <a:spcPct val="0"/>
              </a:spcBef>
              <a:spcAft>
                <a:spcPct val="0"/>
              </a:spcAft>
              <a:defRPr sz="1900">
                <a:solidFill>
                  <a:schemeClr val="tx1"/>
                </a:solidFill>
                <a:latin typeface="Arial" charset="0"/>
                <a:ea typeface="MS PGothic" pitchFamily="34" charset="-128"/>
              </a:defRPr>
            </a:lvl6pPr>
            <a:lvl7pPr marL="2813106" indent="-216393" eaLnBrk="0" fontAlgn="base" hangingPunct="0">
              <a:spcBef>
                <a:spcPct val="0"/>
              </a:spcBef>
              <a:spcAft>
                <a:spcPct val="0"/>
              </a:spcAft>
              <a:defRPr sz="1900">
                <a:solidFill>
                  <a:schemeClr val="tx1"/>
                </a:solidFill>
                <a:latin typeface="Arial" charset="0"/>
                <a:ea typeface="MS PGothic" pitchFamily="34" charset="-128"/>
              </a:defRPr>
            </a:lvl7pPr>
            <a:lvl8pPr marL="3245891" indent="-216393" eaLnBrk="0" fontAlgn="base" hangingPunct="0">
              <a:spcBef>
                <a:spcPct val="0"/>
              </a:spcBef>
              <a:spcAft>
                <a:spcPct val="0"/>
              </a:spcAft>
              <a:defRPr sz="1900">
                <a:solidFill>
                  <a:schemeClr val="tx1"/>
                </a:solidFill>
                <a:latin typeface="Arial" charset="0"/>
                <a:ea typeface="MS PGothic" pitchFamily="34" charset="-128"/>
              </a:defRPr>
            </a:lvl8pPr>
            <a:lvl9pPr marL="3678677" indent="-216393" eaLnBrk="0" fontAlgn="base" hangingPunct="0">
              <a:spcBef>
                <a:spcPct val="0"/>
              </a:spcBef>
              <a:spcAft>
                <a:spcPct val="0"/>
              </a:spcAft>
              <a:defRPr sz="1900">
                <a:solidFill>
                  <a:schemeClr val="tx1"/>
                </a:solidFill>
                <a:latin typeface="Arial" charset="0"/>
                <a:ea typeface="MS PGothic" pitchFamily="34" charset="-128"/>
              </a:defRPr>
            </a:lvl9pPr>
          </a:lstStyle>
          <a:p>
            <a:pPr eaLnBrk="1" hangingPunct="1"/>
            <a:r>
              <a:rPr lang="en-US" altLang="en-US" sz="1100" dirty="0"/>
              <a:t>© Ericsson AB 2016 </a:t>
            </a:r>
          </a:p>
        </p:txBody>
      </p:sp>
    </p:spTree>
    <p:extLst>
      <p:ext uri="{BB962C8B-B14F-4D97-AF65-F5344CB8AC3E}">
        <p14:creationId xmlns:p14="http://schemas.microsoft.com/office/powerpoint/2010/main" val="17169913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5998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299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D7A800-D357-458C-A15E-B62FC70FA750}" type="slidenum">
              <a:rPr lang="en-US" smtClean="0"/>
              <a:t>38</a:t>
            </a:fld>
            <a:endParaRPr lang="en-US"/>
          </a:p>
        </p:txBody>
      </p:sp>
    </p:spTree>
    <p:extLst>
      <p:ext uri="{BB962C8B-B14F-4D97-AF65-F5344CB8AC3E}">
        <p14:creationId xmlns:p14="http://schemas.microsoft.com/office/powerpoint/2010/main" val="3132601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5" name="Google Shape;27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78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6" name="Google Shape;326;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0827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60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acc62a0c21_0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2acc62a0c21_0_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 name="Google Shape;377;g2acc62a0c21_0_1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extLst>
      <p:ext uri="{BB962C8B-B14F-4D97-AF65-F5344CB8AC3E}">
        <p14:creationId xmlns:p14="http://schemas.microsoft.com/office/powerpoint/2010/main" val="2278096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5656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91984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3946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nvGrpSpPr>
          <p:cNvPr id="7" name="Group 6">
            <a:extLst>
              <a:ext uri="{FF2B5EF4-FFF2-40B4-BE49-F238E27FC236}">
                <a16:creationId xmlns="" xmlns:a16="http://schemas.microsoft.com/office/drawing/2014/main" id="{4CA15AFD-4983-47DD-9ED0-D3B27E5A096F}"/>
              </a:ext>
            </a:extLst>
          </p:cNvPr>
          <p:cNvGrpSpPr/>
          <p:nvPr/>
        </p:nvGrpSpPr>
        <p:grpSpPr>
          <a:xfrm>
            <a:off x="-1203532" y="-3756"/>
            <a:ext cx="10347533" cy="6861756"/>
            <a:chOff x="-1604709" y="-3756"/>
            <a:chExt cx="13796710" cy="6861756"/>
          </a:xfrm>
        </p:grpSpPr>
        <p:grpSp>
          <p:nvGrpSpPr>
            <p:cNvPr id="8" name="Group 7">
              <a:extLst>
                <a:ext uri="{FF2B5EF4-FFF2-40B4-BE49-F238E27FC236}">
                  <a16:creationId xmlns=""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Right Triangle 16">
                <a:extLst>
                  <a:ext uri="{FF2B5EF4-FFF2-40B4-BE49-F238E27FC236}">
                    <a16:creationId xmlns=""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8" name="Right Triangle 17">
                <a:extLst>
                  <a:ext uri="{FF2B5EF4-FFF2-40B4-BE49-F238E27FC236}">
                    <a16:creationId xmlns=""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9" name="Right Triangle 18">
                <a:extLst>
                  <a:ext uri="{FF2B5EF4-FFF2-40B4-BE49-F238E27FC236}">
                    <a16:creationId xmlns=""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9" name="Freeform: Shape 12">
              <a:extLst>
                <a:ext uri="{FF2B5EF4-FFF2-40B4-BE49-F238E27FC236}">
                  <a16:creationId xmlns=""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1" name="Freeform: Shape 12">
              <a:extLst>
                <a:ext uri="{FF2B5EF4-FFF2-40B4-BE49-F238E27FC236}">
                  <a16:creationId xmlns=""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nvGrpSpPr>
            <p:cNvPr id="12" name="Group 11">
              <a:extLst>
                <a:ext uri="{FF2B5EF4-FFF2-40B4-BE49-F238E27FC236}">
                  <a16:creationId xmlns=""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4" name="Freeform: Shape 12">
                <a:extLst>
                  <a:ext uri="{FF2B5EF4-FFF2-40B4-BE49-F238E27FC236}">
                    <a16:creationId xmlns=""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sp>
        <p:nvSpPr>
          <p:cNvPr id="2" name="Title 1">
            <a:extLst>
              <a:ext uri="{FF2B5EF4-FFF2-40B4-BE49-F238E27FC236}">
                <a16:creationId xmlns="" xmlns:a16="http://schemas.microsoft.com/office/drawing/2014/main" id="{9E597736-C478-4C26-9BAF-205FE31E977C}"/>
              </a:ext>
            </a:extLst>
          </p:cNvPr>
          <p:cNvSpPr>
            <a:spLocks noGrp="1"/>
          </p:cNvSpPr>
          <p:nvPr>
            <p:ph type="ctrTitle" hasCustomPrompt="1"/>
          </p:nvPr>
        </p:nvSpPr>
        <p:spPr>
          <a:xfrm>
            <a:off x="2071116" y="2395728"/>
            <a:ext cx="5308092" cy="1243584"/>
          </a:xfrm>
        </p:spPr>
        <p:txBody>
          <a:bodyPr vert="horz" lIns="91440" tIns="45720" rIns="91440" bIns="45720" rtlCol="0" anchor="b">
            <a:noAutofit/>
          </a:bodyPr>
          <a:lstStyle>
            <a:lvl1pPr>
              <a:defRPr lang="en-GB" sz="495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 xmlns:a16="http://schemas.microsoft.com/office/drawing/2014/main" id="{C3D2DEF0-A0B0-4CFE-B67D-A9D75E2368DC}"/>
              </a:ext>
            </a:extLst>
          </p:cNvPr>
          <p:cNvSpPr>
            <a:spLocks noGrp="1"/>
          </p:cNvSpPr>
          <p:nvPr>
            <p:ph type="subTitle" idx="1"/>
          </p:nvPr>
        </p:nvSpPr>
        <p:spPr>
          <a:xfrm>
            <a:off x="2071116" y="3721608"/>
            <a:ext cx="5308092" cy="868680"/>
          </a:xfrm>
        </p:spPr>
        <p:txBody>
          <a:bodyPr vert="horz" lIns="91440" tIns="45720" rIns="91440" bIns="45720" rtlCol="0">
            <a:normAutofit/>
          </a:bodyPr>
          <a:lstStyle>
            <a:lvl1pPr marL="0" indent="0">
              <a:buNone/>
              <a:defRPr lang="en-GB" sz="1350" spc="225" dirty="0">
                <a:solidFill>
                  <a:schemeClr val="bg1"/>
                </a:solidFill>
                <a:latin typeface="+mn-lt"/>
                <a:cs typeface="Arial" panose="020B0604020202020204" pitchFamily="34" charset="0"/>
              </a:defRPr>
            </a:lvl1pPr>
          </a:lstStyle>
          <a:p>
            <a:pPr marL="171450" lvl="0" indent="-171450"/>
            <a:r>
              <a:rPr lang="en-US" noProof="0" smtClean="0"/>
              <a:t>Click to edit Master subtitle style</a:t>
            </a:r>
            <a:endParaRPr lang="en-US" noProof="0"/>
          </a:p>
        </p:txBody>
      </p:sp>
    </p:spTree>
    <p:extLst>
      <p:ext uri="{BB962C8B-B14F-4D97-AF65-F5344CB8AC3E}">
        <p14:creationId xmlns:p14="http://schemas.microsoft.com/office/powerpoint/2010/main" val="739546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63D26743-0505-444C-80B3-E88EE87DF72B}"/>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8" name="Freeform: Shape 17">
            <a:extLst>
              <a:ext uri="{FF2B5EF4-FFF2-40B4-BE49-F238E27FC236}">
                <a16:creationId xmlns="" xmlns:a16="http://schemas.microsoft.com/office/drawing/2014/main" id="{E37145E9-AC61-47D5-9288-8789940F81B6}"/>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2" name="Freeform: Shape 11">
            <a:extLst>
              <a:ext uri="{FF2B5EF4-FFF2-40B4-BE49-F238E27FC236}">
                <a16:creationId xmlns="" xmlns:a16="http://schemas.microsoft.com/office/drawing/2014/main" id="{A5E2B3ED-9A49-40A7-B8A3-62595FE513F9}"/>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Freeform: Shape 7">
            <a:extLst>
              <a:ext uri="{FF2B5EF4-FFF2-40B4-BE49-F238E27FC236}">
                <a16:creationId xmlns="" xmlns:a16="http://schemas.microsoft.com/office/drawing/2014/main" id="{1599AF7E-3E34-4597-AA72-9373A7FDB020}"/>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333375" y="542926"/>
            <a:ext cx="8410575" cy="424732"/>
          </a:xfrm>
        </p:spPr>
        <p:txBody>
          <a:bodyPr vert="horz" wrap="square" lIns="91440" tIns="45720" rIns="91440" bIns="45720" rtlCol="0" anchor="t">
            <a:spAutoFit/>
          </a:bodyPr>
          <a:lstStyle>
            <a:lvl1pPr>
              <a:defRPr lang="en-GB" sz="2400" b="1" spc="-53"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p:nvGrpSpPr>
        <p:grpSpPr>
          <a:xfrm rot="16200000">
            <a:off x="307600" y="-241991"/>
            <a:ext cx="535531" cy="483982"/>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6" name="Group 5">
            <a:extLst>
              <a:ext uri="{FF2B5EF4-FFF2-40B4-BE49-F238E27FC236}">
                <a16:creationId xmlns="" xmlns:a16="http://schemas.microsoft.com/office/drawing/2014/main" id="{D9EBF8BB-A805-4DDB-B459-082F99815B95}"/>
              </a:ext>
            </a:extLst>
          </p:cNvPr>
          <p:cNvGrpSpPr/>
          <p:nvPr/>
        </p:nvGrpSpPr>
        <p:grpSpPr>
          <a:xfrm>
            <a:off x="-1" y="1357409"/>
            <a:ext cx="9144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24" name="Freeform: Shape 23">
            <a:extLst>
              <a:ext uri="{FF2B5EF4-FFF2-40B4-BE49-F238E27FC236}">
                <a16:creationId xmlns="" xmlns:a16="http://schemas.microsoft.com/office/drawing/2014/main" id="{18103E00-7E4A-44CD-81AC-06433CAE1110}"/>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
        <p:nvSpPr>
          <p:cNvPr id="20" name="Content Placeholder 2">
            <a:extLst>
              <a:ext uri="{FF2B5EF4-FFF2-40B4-BE49-F238E27FC236}">
                <a16:creationId xmlns="" xmlns:a16="http://schemas.microsoft.com/office/drawing/2014/main" id="{FE796BFF-6E5F-4DE7-B193-F501FC094D63}"/>
              </a:ext>
            </a:extLst>
          </p:cNvPr>
          <p:cNvSpPr>
            <a:spLocks noGrp="1"/>
          </p:cNvSpPr>
          <p:nvPr>
            <p:ph sz="half" idx="1"/>
          </p:nvPr>
        </p:nvSpPr>
        <p:spPr>
          <a:xfrm>
            <a:off x="332524" y="1517715"/>
            <a:ext cx="3888328" cy="4659248"/>
          </a:xfrm>
        </p:spPr>
        <p:txBody>
          <a:bodyPr>
            <a:normAutofit/>
          </a:bodyPr>
          <a:lstStyle>
            <a:lvl1pPr marL="342900" indent="-342900">
              <a:buFont typeface="Arial" panose="020B0604020202020204" pitchFamily="34" charset="0"/>
              <a:buChar char="•"/>
              <a:defRPr sz="1500">
                <a:solidFill>
                  <a:schemeClr val="bg1"/>
                </a:solidFill>
              </a:defRPr>
            </a:lvl1pPr>
            <a:lvl2pPr marL="600075" indent="-257175">
              <a:buFont typeface="Arial" panose="020B0604020202020204" pitchFamily="34" charset="0"/>
              <a:buChar char="•"/>
              <a:defRPr sz="1350">
                <a:solidFill>
                  <a:schemeClr val="bg1"/>
                </a:solidFill>
              </a:defRPr>
            </a:lvl2pPr>
            <a:lvl3pPr marL="942975" indent="-257175">
              <a:buFont typeface="Arial" panose="020B0604020202020204" pitchFamily="34" charset="0"/>
              <a:buChar char="•"/>
              <a:defRPr sz="1200">
                <a:solidFill>
                  <a:schemeClr val="bg1"/>
                </a:solidFill>
              </a:defRPr>
            </a:lvl3pPr>
            <a:lvl4pPr marL="1243013" indent="-214313">
              <a:buFont typeface="Arial" panose="020B0604020202020204" pitchFamily="34" charset="0"/>
              <a:buChar char="•"/>
              <a:defRPr sz="1050">
                <a:solidFill>
                  <a:schemeClr val="bg1"/>
                </a:solidFill>
              </a:defRPr>
            </a:lvl4pPr>
            <a:lvl5pPr marL="1585913" indent="-214313">
              <a:buFont typeface="Arial" panose="020B0604020202020204" pitchFamily="34" charset="0"/>
              <a:buChar char="•"/>
              <a:defRPr sz="105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1" name="Content Placeholder 3">
            <a:extLst>
              <a:ext uri="{FF2B5EF4-FFF2-40B4-BE49-F238E27FC236}">
                <a16:creationId xmlns="" xmlns:a16="http://schemas.microsoft.com/office/drawing/2014/main" id="{78622754-CA4D-4C27-A37F-B26E7B4C9CA2}"/>
              </a:ext>
            </a:extLst>
          </p:cNvPr>
          <p:cNvSpPr>
            <a:spLocks noGrp="1"/>
          </p:cNvSpPr>
          <p:nvPr>
            <p:ph sz="half" idx="2"/>
          </p:nvPr>
        </p:nvSpPr>
        <p:spPr>
          <a:xfrm>
            <a:off x="4855623" y="1517715"/>
            <a:ext cx="3888328" cy="4659248"/>
          </a:xfrm>
        </p:spPr>
        <p:txBody>
          <a:bodyPr>
            <a:normAutofit/>
          </a:bodyPr>
          <a:lstStyle>
            <a:lvl1pPr>
              <a:defRPr sz="1500">
                <a:solidFill>
                  <a:schemeClr val="bg1"/>
                </a:solidFill>
              </a:defRPr>
            </a:lvl1pPr>
            <a:lvl2pPr>
              <a:defRPr sz="1350">
                <a:solidFill>
                  <a:schemeClr val="bg1"/>
                </a:solidFill>
              </a:defRPr>
            </a:lvl2pPr>
            <a:lvl3pPr>
              <a:defRPr sz="1200">
                <a:solidFill>
                  <a:schemeClr val="bg1"/>
                </a:solidFill>
              </a:defRPr>
            </a:lvl3pPr>
            <a:lvl4pPr>
              <a:defRPr sz="1050">
                <a:solidFill>
                  <a:schemeClr val="bg1"/>
                </a:solidFill>
              </a:defRPr>
            </a:lvl4pPr>
            <a:lvl5pPr>
              <a:defRPr sz="105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564902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63D26743-0505-444C-80B3-E88EE87DF72B}"/>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8" name="Freeform: Shape 17">
            <a:extLst>
              <a:ext uri="{FF2B5EF4-FFF2-40B4-BE49-F238E27FC236}">
                <a16:creationId xmlns="" xmlns:a16="http://schemas.microsoft.com/office/drawing/2014/main" id="{E37145E9-AC61-47D5-9288-8789940F81B6}"/>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2" name="Freeform: Shape 11">
            <a:extLst>
              <a:ext uri="{FF2B5EF4-FFF2-40B4-BE49-F238E27FC236}">
                <a16:creationId xmlns="" xmlns:a16="http://schemas.microsoft.com/office/drawing/2014/main" id="{A5E2B3ED-9A49-40A7-B8A3-62595FE513F9}"/>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Freeform: Shape 7">
            <a:extLst>
              <a:ext uri="{FF2B5EF4-FFF2-40B4-BE49-F238E27FC236}">
                <a16:creationId xmlns="" xmlns:a16="http://schemas.microsoft.com/office/drawing/2014/main" id="{1599AF7E-3E34-4597-AA72-9373A7FDB020}"/>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333375" y="542926"/>
            <a:ext cx="8410575" cy="424732"/>
          </a:xfrm>
        </p:spPr>
        <p:txBody>
          <a:bodyPr vert="horz" wrap="square" lIns="91440" tIns="45720" rIns="91440" bIns="45720" rtlCol="0" anchor="t">
            <a:spAutoFit/>
          </a:bodyPr>
          <a:lstStyle>
            <a:lvl1pPr>
              <a:defRPr lang="en-GB" sz="2400" b="1" spc="-53"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p:nvGrpSpPr>
        <p:grpSpPr>
          <a:xfrm rot="16200000">
            <a:off x="307600" y="-241991"/>
            <a:ext cx="535531" cy="483982"/>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6" name="Group 5">
            <a:extLst>
              <a:ext uri="{FF2B5EF4-FFF2-40B4-BE49-F238E27FC236}">
                <a16:creationId xmlns="" xmlns:a16="http://schemas.microsoft.com/office/drawing/2014/main" id="{D9EBF8BB-A805-4DDB-B459-082F99815B95}"/>
              </a:ext>
            </a:extLst>
          </p:cNvPr>
          <p:cNvGrpSpPr/>
          <p:nvPr/>
        </p:nvGrpSpPr>
        <p:grpSpPr>
          <a:xfrm>
            <a:off x="-1" y="1357409"/>
            <a:ext cx="9144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20" name="Picture Placeholder 8">
            <a:extLst>
              <a:ext uri="{FF2B5EF4-FFF2-40B4-BE49-F238E27FC236}">
                <a16:creationId xmlns="" xmlns:a16="http://schemas.microsoft.com/office/drawing/2014/main" id="{6D00E6B4-1CBE-404E-B943-5F1832320C1C}"/>
              </a:ext>
            </a:extLst>
          </p:cNvPr>
          <p:cNvSpPr>
            <a:spLocks noGrp="1"/>
          </p:cNvSpPr>
          <p:nvPr>
            <p:ph type="pic" sz="quarter" idx="13"/>
          </p:nvPr>
        </p:nvSpPr>
        <p:spPr>
          <a:xfrm>
            <a:off x="733659" y="2096717"/>
            <a:ext cx="944629"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1" name="Picture Placeholder 8">
            <a:extLst>
              <a:ext uri="{FF2B5EF4-FFF2-40B4-BE49-F238E27FC236}">
                <a16:creationId xmlns="" xmlns:a16="http://schemas.microsoft.com/office/drawing/2014/main" id="{7CD59BFD-62BE-4E33-92A5-B84A2A9A8D3B}"/>
              </a:ext>
            </a:extLst>
          </p:cNvPr>
          <p:cNvSpPr>
            <a:spLocks noGrp="1"/>
          </p:cNvSpPr>
          <p:nvPr>
            <p:ph type="pic" sz="quarter" idx="14"/>
          </p:nvPr>
        </p:nvSpPr>
        <p:spPr>
          <a:xfrm>
            <a:off x="2416673" y="2096717"/>
            <a:ext cx="944629"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2" name="Picture Placeholder 8">
            <a:extLst>
              <a:ext uri="{FF2B5EF4-FFF2-40B4-BE49-F238E27FC236}">
                <a16:creationId xmlns="" xmlns:a16="http://schemas.microsoft.com/office/drawing/2014/main" id="{60DC5978-55B8-421D-91B4-29F8210A7B2C}"/>
              </a:ext>
            </a:extLst>
          </p:cNvPr>
          <p:cNvSpPr>
            <a:spLocks noGrp="1"/>
          </p:cNvSpPr>
          <p:nvPr>
            <p:ph type="pic" sz="quarter" idx="15"/>
          </p:nvPr>
        </p:nvSpPr>
        <p:spPr>
          <a:xfrm>
            <a:off x="4099686" y="2096717"/>
            <a:ext cx="944629"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3" name="Picture Placeholder 8">
            <a:extLst>
              <a:ext uri="{FF2B5EF4-FFF2-40B4-BE49-F238E27FC236}">
                <a16:creationId xmlns="" xmlns:a16="http://schemas.microsoft.com/office/drawing/2014/main" id="{BE3FB8C3-2C7E-4C59-8BD5-53FA2772DB56}"/>
              </a:ext>
            </a:extLst>
          </p:cNvPr>
          <p:cNvSpPr>
            <a:spLocks noGrp="1"/>
          </p:cNvSpPr>
          <p:nvPr>
            <p:ph type="pic" sz="quarter" idx="16"/>
          </p:nvPr>
        </p:nvSpPr>
        <p:spPr>
          <a:xfrm>
            <a:off x="5782700" y="2096717"/>
            <a:ext cx="944629"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4" name="Picture Placeholder 8">
            <a:extLst>
              <a:ext uri="{FF2B5EF4-FFF2-40B4-BE49-F238E27FC236}">
                <a16:creationId xmlns="" xmlns:a16="http://schemas.microsoft.com/office/drawing/2014/main" id="{FD8FA9DA-C36B-4889-B88F-28B5829E53E2}"/>
              </a:ext>
            </a:extLst>
          </p:cNvPr>
          <p:cNvSpPr>
            <a:spLocks noGrp="1"/>
          </p:cNvSpPr>
          <p:nvPr>
            <p:ph type="pic" sz="quarter" idx="17"/>
          </p:nvPr>
        </p:nvSpPr>
        <p:spPr>
          <a:xfrm>
            <a:off x="7465713" y="2096717"/>
            <a:ext cx="944629"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smtClean="0"/>
              <a:t>Click icon to add picture</a:t>
            </a:r>
            <a:endParaRPr lang="en-US" noProof="0" dirty="0"/>
          </a:p>
        </p:txBody>
      </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539921" y="4240093"/>
            <a:ext cx="1332105" cy="1463040"/>
          </a:xfrm>
        </p:spPr>
        <p:txBody>
          <a:bodyPr lIns="0" tIns="0" rIns="0" bIns="0">
            <a:noAutofit/>
          </a:bodyPr>
          <a:lstStyle>
            <a:lvl1pPr marL="0" indent="0" algn="ctr">
              <a:lnSpc>
                <a:spcPct val="100000"/>
              </a:lnSpc>
              <a:spcBef>
                <a:spcPts val="450"/>
              </a:spcBef>
              <a:spcAft>
                <a:spcPts val="300"/>
              </a:spcAft>
              <a:buNone/>
              <a:defRPr sz="1050">
                <a:solidFill>
                  <a:schemeClr val="bg1"/>
                </a:solidFill>
                <a:latin typeface="+mn-lt"/>
                <a:cs typeface="Arial" panose="020B0604020202020204" pitchFamily="34" charset="0"/>
              </a:defRPr>
            </a:lvl1pPr>
            <a:lvl2pPr>
              <a:lnSpc>
                <a:spcPct val="100000"/>
              </a:lnSpc>
              <a:spcBef>
                <a:spcPts val="450"/>
              </a:spcBef>
              <a:spcAft>
                <a:spcPts val="300"/>
              </a:spcAft>
              <a:defRPr sz="1200">
                <a:solidFill>
                  <a:schemeClr val="bg1"/>
                </a:solidFill>
                <a:latin typeface="Arial" panose="020B0604020202020204" pitchFamily="34" charset="0"/>
                <a:cs typeface="Arial" panose="020B0604020202020204" pitchFamily="34" charset="0"/>
              </a:defRPr>
            </a:lvl2pPr>
            <a:lvl3pPr>
              <a:lnSpc>
                <a:spcPct val="100000"/>
              </a:lnSpc>
              <a:spcBef>
                <a:spcPts val="450"/>
              </a:spcBef>
              <a:spcAft>
                <a:spcPts val="300"/>
              </a:spcAft>
              <a:defRPr sz="1050">
                <a:solidFill>
                  <a:schemeClr val="bg1"/>
                </a:solidFill>
                <a:latin typeface="Arial" panose="020B0604020202020204" pitchFamily="34" charset="0"/>
                <a:cs typeface="Arial" panose="020B0604020202020204" pitchFamily="34" charset="0"/>
              </a:defRPr>
            </a:lvl3pPr>
            <a:lvl4pPr>
              <a:defRPr sz="1050">
                <a:solidFill>
                  <a:schemeClr val="bg1"/>
                </a:solidFill>
                <a:latin typeface="Arial" panose="020B0604020202020204" pitchFamily="34" charset="0"/>
                <a:cs typeface="Arial" panose="020B0604020202020204" pitchFamily="34" charset="0"/>
              </a:defRPr>
            </a:lvl4pPr>
            <a:lvl5pPr>
              <a:defRPr sz="105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7" name="Text Placeholder 22">
            <a:extLst>
              <a:ext uri="{FF2B5EF4-FFF2-40B4-BE49-F238E27FC236}">
                <a16:creationId xmlns="" xmlns:a16="http://schemas.microsoft.com/office/drawing/2014/main" id="{05F72315-51A9-431C-B80A-45E4FB1D6BD6}"/>
              </a:ext>
            </a:extLst>
          </p:cNvPr>
          <p:cNvSpPr>
            <a:spLocks noGrp="1"/>
          </p:cNvSpPr>
          <p:nvPr>
            <p:ph type="body" sz="quarter" idx="19"/>
          </p:nvPr>
        </p:nvSpPr>
        <p:spPr>
          <a:xfrm>
            <a:off x="2222934" y="4240093"/>
            <a:ext cx="1332105" cy="1463040"/>
          </a:xfrm>
        </p:spPr>
        <p:txBody>
          <a:bodyPr lIns="0" tIns="0" rIns="0" bIns="0">
            <a:noAutofit/>
          </a:bodyPr>
          <a:lstStyle>
            <a:lvl1pPr marL="0" indent="0" algn="ctr">
              <a:lnSpc>
                <a:spcPct val="100000"/>
              </a:lnSpc>
              <a:spcBef>
                <a:spcPts val="450"/>
              </a:spcBef>
              <a:spcAft>
                <a:spcPts val="300"/>
              </a:spcAft>
              <a:buNone/>
              <a:defRPr sz="1050">
                <a:solidFill>
                  <a:schemeClr val="bg1"/>
                </a:solidFill>
                <a:latin typeface="+mn-lt"/>
                <a:cs typeface="Arial" panose="020B0604020202020204" pitchFamily="34" charset="0"/>
              </a:defRPr>
            </a:lvl1pPr>
            <a:lvl2pPr>
              <a:lnSpc>
                <a:spcPct val="100000"/>
              </a:lnSpc>
              <a:spcBef>
                <a:spcPts val="450"/>
              </a:spcBef>
              <a:spcAft>
                <a:spcPts val="300"/>
              </a:spcAft>
              <a:defRPr sz="1200">
                <a:solidFill>
                  <a:schemeClr val="bg1"/>
                </a:solidFill>
                <a:latin typeface="Arial" panose="020B0604020202020204" pitchFamily="34" charset="0"/>
                <a:cs typeface="Arial" panose="020B0604020202020204" pitchFamily="34" charset="0"/>
              </a:defRPr>
            </a:lvl2pPr>
            <a:lvl3pPr>
              <a:lnSpc>
                <a:spcPct val="100000"/>
              </a:lnSpc>
              <a:spcBef>
                <a:spcPts val="450"/>
              </a:spcBef>
              <a:spcAft>
                <a:spcPts val="300"/>
              </a:spcAft>
              <a:defRPr sz="1050">
                <a:solidFill>
                  <a:schemeClr val="bg1"/>
                </a:solidFill>
                <a:latin typeface="Arial" panose="020B0604020202020204" pitchFamily="34" charset="0"/>
                <a:cs typeface="Arial" panose="020B0604020202020204" pitchFamily="34" charset="0"/>
              </a:defRPr>
            </a:lvl3pPr>
            <a:lvl4pPr>
              <a:defRPr sz="1050">
                <a:solidFill>
                  <a:schemeClr val="bg1"/>
                </a:solidFill>
                <a:latin typeface="Arial" panose="020B0604020202020204" pitchFamily="34" charset="0"/>
                <a:cs typeface="Arial" panose="020B0604020202020204" pitchFamily="34" charset="0"/>
              </a:defRPr>
            </a:lvl4pPr>
            <a:lvl5pPr>
              <a:defRPr sz="105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8" name="Text Placeholder 22">
            <a:extLst>
              <a:ext uri="{FF2B5EF4-FFF2-40B4-BE49-F238E27FC236}">
                <a16:creationId xmlns="" xmlns:a16="http://schemas.microsoft.com/office/drawing/2014/main" id="{883D1F0C-34F1-46E1-B178-E4AB82B14631}"/>
              </a:ext>
            </a:extLst>
          </p:cNvPr>
          <p:cNvSpPr>
            <a:spLocks noGrp="1"/>
          </p:cNvSpPr>
          <p:nvPr>
            <p:ph type="body" sz="quarter" idx="20"/>
          </p:nvPr>
        </p:nvSpPr>
        <p:spPr>
          <a:xfrm>
            <a:off x="3905948" y="4240093"/>
            <a:ext cx="1332105" cy="1463040"/>
          </a:xfrm>
        </p:spPr>
        <p:txBody>
          <a:bodyPr lIns="0" tIns="0" rIns="0" bIns="0">
            <a:noAutofit/>
          </a:bodyPr>
          <a:lstStyle>
            <a:lvl1pPr marL="0" indent="0" algn="ctr">
              <a:lnSpc>
                <a:spcPct val="100000"/>
              </a:lnSpc>
              <a:spcBef>
                <a:spcPts val="450"/>
              </a:spcBef>
              <a:spcAft>
                <a:spcPts val="300"/>
              </a:spcAft>
              <a:buNone/>
              <a:defRPr sz="1050">
                <a:solidFill>
                  <a:schemeClr val="bg1"/>
                </a:solidFill>
                <a:latin typeface="+mn-lt"/>
                <a:cs typeface="Arial" panose="020B0604020202020204" pitchFamily="34" charset="0"/>
              </a:defRPr>
            </a:lvl1pPr>
            <a:lvl2pPr>
              <a:lnSpc>
                <a:spcPct val="100000"/>
              </a:lnSpc>
              <a:spcBef>
                <a:spcPts val="450"/>
              </a:spcBef>
              <a:spcAft>
                <a:spcPts val="300"/>
              </a:spcAft>
              <a:defRPr sz="1200">
                <a:solidFill>
                  <a:schemeClr val="bg1"/>
                </a:solidFill>
                <a:latin typeface="Arial" panose="020B0604020202020204" pitchFamily="34" charset="0"/>
                <a:cs typeface="Arial" panose="020B0604020202020204" pitchFamily="34" charset="0"/>
              </a:defRPr>
            </a:lvl2pPr>
            <a:lvl3pPr>
              <a:lnSpc>
                <a:spcPct val="100000"/>
              </a:lnSpc>
              <a:spcBef>
                <a:spcPts val="450"/>
              </a:spcBef>
              <a:spcAft>
                <a:spcPts val="300"/>
              </a:spcAft>
              <a:defRPr sz="1050">
                <a:solidFill>
                  <a:schemeClr val="bg1"/>
                </a:solidFill>
                <a:latin typeface="Arial" panose="020B0604020202020204" pitchFamily="34" charset="0"/>
                <a:cs typeface="Arial" panose="020B0604020202020204" pitchFamily="34" charset="0"/>
              </a:defRPr>
            </a:lvl3pPr>
            <a:lvl4pPr>
              <a:defRPr sz="1050">
                <a:solidFill>
                  <a:schemeClr val="bg1"/>
                </a:solidFill>
                <a:latin typeface="Arial" panose="020B0604020202020204" pitchFamily="34" charset="0"/>
                <a:cs typeface="Arial" panose="020B0604020202020204" pitchFamily="34" charset="0"/>
              </a:defRPr>
            </a:lvl4pPr>
            <a:lvl5pPr>
              <a:defRPr sz="105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29" name="Text Placeholder 22">
            <a:extLst>
              <a:ext uri="{FF2B5EF4-FFF2-40B4-BE49-F238E27FC236}">
                <a16:creationId xmlns="" xmlns:a16="http://schemas.microsoft.com/office/drawing/2014/main" id="{7202A849-DF14-40E7-B38D-1185F72603EC}"/>
              </a:ext>
            </a:extLst>
          </p:cNvPr>
          <p:cNvSpPr>
            <a:spLocks noGrp="1"/>
          </p:cNvSpPr>
          <p:nvPr>
            <p:ph type="body" sz="quarter" idx="21"/>
          </p:nvPr>
        </p:nvSpPr>
        <p:spPr>
          <a:xfrm>
            <a:off x="5588961" y="4240093"/>
            <a:ext cx="1332105" cy="1463040"/>
          </a:xfrm>
        </p:spPr>
        <p:txBody>
          <a:bodyPr lIns="0" tIns="0" rIns="0" bIns="0">
            <a:noAutofit/>
          </a:bodyPr>
          <a:lstStyle>
            <a:lvl1pPr marL="0" indent="0" algn="ctr">
              <a:lnSpc>
                <a:spcPct val="100000"/>
              </a:lnSpc>
              <a:spcBef>
                <a:spcPts val="450"/>
              </a:spcBef>
              <a:spcAft>
                <a:spcPts val="300"/>
              </a:spcAft>
              <a:buNone/>
              <a:defRPr sz="1050">
                <a:solidFill>
                  <a:schemeClr val="bg1"/>
                </a:solidFill>
                <a:latin typeface="+mn-lt"/>
                <a:cs typeface="Arial" panose="020B0604020202020204" pitchFamily="34" charset="0"/>
              </a:defRPr>
            </a:lvl1pPr>
            <a:lvl2pPr>
              <a:lnSpc>
                <a:spcPct val="100000"/>
              </a:lnSpc>
              <a:spcBef>
                <a:spcPts val="450"/>
              </a:spcBef>
              <a:spcAft>
                <a:spcPts val="300"/>
              </a:spcAft>
              <a:defRPr sz="1200">
                <a:solidFill>
                  <a:schemeClr val="bg1"/>
                </a:solidFill>
                <a:latin typeface="Arial" panose="020B0604020202020204" pitchFamily="34" charset="0"/>
                <a:cs typeface="Arial" panose="020B0604020202020204" pitchFamily="34" charset="0"/>
              </a:defRPr>
            </a:lvl2pPr>
            <a:lvl3pPr>
              <a:lnSpc>
                <a:spcPct val="100000"/>
              </a:lnSpc>
              <a:spcBef>
                <a:spcPts val="450"/>
              </a:spcBef>
              <a:spcAft>
                <a:spcPts val="300"/>
              </a:spcAft>
              <a:defRPr sz="1050">
                <a:solidFill>
                  <a:schemeClr val="bg1"/>
                </a:solidFill>
                <a:latin typeface="Arial" panose="020B0604020202020204" pitchFamily="34" charset="0"/>
                <a:cs typeface="Arial" panose="020B0604020202020204" pitchFamily="34" charset="0"/>
              </a:defRPr>
            </a:lvl3pPr>
            <a:lvl4pPr>
              <a:defRPr sz="1050">
                <a:solidFill>
                  <a:schemeClr val="bg1"/>
                </a:solidFill>
                <a:latin typeface="Arial" panose="020B0604020202020204" pitchFamily="34" charset="0"/>
                <a:cs typeface="Arial" panose="020B0604020202020204" pitchFamily="34" charset="0"/>
              </a:defRPr>
            </a:lvl4pPr>
            <a:lvl5pPr>
              <a:defRPr sz="105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0" name="Text Placeholder 22">
            <a:extLst>
              <a:ext uri="{FF2B5EF4-FFF2-40B4-BE49-F238E27FC236}">
                <a16:creationId xmlns="" xmlns:a16="http://schemas.microsoft.com/office/drawing/2014/main" id="{CCFC1ADF-AC11-4CCD-AC2D-478B6FFEA5EA}"/>
              </a:ext>
            </a:extLst>
          </p:cNvPr>
          <p:cNvSpPr>
            <a:spLocks noGrp="1"/>
          </p:cNvSpPr>
          <p:nvPr>
            <p:ph type="body" sz="quarter" idx="22"/>
          </p:nvPr>
        </p:nvSpPr>
        <p:spPr>
          <a:xfrm>
            <a:off x="7271974" y="4240093"/>
            <a:ext cx="1332105" cy="1463040"/>
          </a:xfrm>
        </p:spPr>
        <p:txBody>
          <a:bodyPr lIns="0" tIns="0" rIns="0" bIns="0">
            <a:noAutofit/>
          </a:bodyPr>
          <a:lstStyle>
            <a:lvl1pPr marL="0" indent="0" algn="ctr">
              <a:lnSpc>
                <a:spcPct val="100000"/>
              </a:lnSpc>
              <a:spcBef>
                <a:spcPts val="450"/>
              </a:spcBef>
              <a:spcAft>
                <a:spcPts val="300"/>
              </a:spcAft>
              <a:buNone/>
              <a:defRPr sz="1050">
                <a:solidFill>
                  <a:schemeClr val="bg1"/>
                </a:solidFill>
                <a:latin typeface="+mn-lt"/>
                <a:cs typeface="Arial" panose="020B0604020202020204" pitchFamily="34" charset="0"/>
              </a:defRPr>
            </a:lvl1pPr>
            <a:lvl2pPr>
              <a:lnSpc>
                <a:spcPct val="100000"/>
              </a:lnSpc>
              <a:spcBef>
                <a:spcPts val="450"/>
              </a:spcBef>
              <a:spcAft>
                <a:spcPts val="300"/>
              </a:spcAft>
              <a:defRPr sz="1200">
                <a:solidFill>
                  <a:schemeClr val="bg1"/>
                </a:solidFill>
                <a:latin typeface="Arial" panose="020B0604020202020204" pitchFamily="34" charset="0"/>
                <a:cs typeface="Arial" panose="020B0604020202020204" pitchFamily="34" charset="0"/>
              </a:defRPr>
            </a:lvl2pPr>
            <a:lvl3pPr>
              <a:lnSpc>
                <a:spcPct val="100000"/>
              </a:lnSpc>
              <a:spcBef>
                <a:spcPts val="450"/>
              </a:spcBef>
              <a:spcAft>
                <a:spcPts val="300"/>
              </a:spcAft>
              <a:defRPr sz="1050">
                <a:solidFill>
                  <a:schemeClr val="bg1"/>
                </a:solidFill>
                <a:latin typeface="Arial" panose="020B0604020202020204" pitchFamily="34" charset="0"/>
                <a:cs typeface="Arial" panose="020B0604020202020204" pitchFamily="34" charset="0"/>
              </a:defRPr>
            </a:lvl3pPr>
            <a:lvl4pPr>
              <a:defRPr sz="1050">
                <a:solidFill>
                  <a:schemeClr val="bg1"/>
                </a:solidFill>
                <a:latin typeface="Arial" panose="020B0604020202020204" pitchFamily="34" charset="0"/>
                <a:cs typeface="Arial" panose="020B0604020202020204" pitchFamily="34" charset="0"/>
              </a:defRPr>
            </a:lvl4pPr>
            <a:lvl5pPr>
              <a:defRPr sz="105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cxnSp>
        <p:nvCxnSpPr>
          <p:cNvPr id="7" name="Straight Connector 6">
            <a:extLst>
              <a:ext uri="{FF2B5EF4-FFF2-40B4-BE49-F238E27FC236}">
                <a16:creationId xmlns="" xmlns:a16="http://schemas.microsoft.com/office/drawing/2014/main" id="{2B4CB326-DA0E-488E-B236-7017E8438FBB}"/>
              </a:ext>
            </a:extLst>
          </p:cNvPr>
          <p:cNvCxnSpPr/>
          <p:nvPr/>
        </p:nvCxnSpPr>
        <p:spPr>
          <a:xfrm>
            <a:off x="931766" y="3825022"/>
            <a:ext cx="54841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9366B533-7212-4A36-9CE2-D6302E721F8F}"/>
              </a:ext>
            </a:extLst>
          </p:cNvPr>
          <p:cNvCxnSpPr/>
          <p:nvPr/>
        </p:nvCxnSpPr>
        <p:spPr>
          <a:xfrm>
            <a:off x="2614779" y="3825022"/>
            <a:ext cx="54841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AD7474CD-E230-4E14-8274-5E20F673F401}"/>
              </a:ext>
            </a:extLst>
          </p:cNvPr>
          <p:cNvCxnSpPr/>
          <p:nvPr/>
        </p:nvCxnSpPr>
        <p:spPr>
          <a:xfrm>
            <a:off x="4297793" y="3825022"/>
            <a:ext cx="54841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 xmlns:a16="http://schemas.microsoft.com/office/drawing/2014/main" id="{6BF71FCE-6F39-4D2F-82BE-7D9F1D2ED59F}"/>
              </a:ext>
            </a:extLst>
          </p:cNvPr>
          <p:cNvCxnSpPr/>
          <p:nvPr/>
        </p:nvCxnSpPr>
        <p:spPr>
          <a:xfrm>
            <a:off x="5980806" y="3825022"/>
            <a:ext cx="54841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AE97AC7A-17D9-4F42-9DD0-94FE4FC6BF19}"/>
              </a:ext>
            </a:extLst>
          </p:cNvPr>
          <p:cNvCxnSpPr/>
          <p:nvPr/>
        </p:nvCxnSpPr>
        <p:spPr>
          <a:xfrm>
            <a:off x="7663819" y="3825022"/>
            <a:ext cx="548416"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 xmlns:a16="http://schemas.microsoft.com/office/drawing/2014/main" id="{62EEBF51-DCAD-4335-85E9-52801031A1BF}"/>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Tree>
    <p:extLst>
      <p:ext uri="{BB962C8B-B14F-4D97-AF65-F5344CB8AC3E}">
        <p14:creationId xmlns:p14="http://schemas.microsoft.com/office/powerpoint/2010/main" val="213987185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63D26743-0505-444C-80B3-E88EE87DF72B}"/>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8" name="Freeform: Shape 17">
            <a:extLst>
              <a:ext uri="{FF2B5EF4-FFF2-40B4-BE49-F238E27FC236}">
                <a16:creationId xmlns="" xmlns:a16="http://schemas.microsoft.com/office/drawing/2014/main" id="{E37145E9-AC61-47D5-9288-8789940F81B6}"/>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2" name="Freeform: Shape 11">
            <a:extLst>
              <a:ext uri="{FF2B5EF4-FFF2-40B4-BE49-F238E27FC236}">
                <a16:creationId xmlns="" xmlns:a16="http://schemas.microsoft.com/office/drawing/2014/main" id="{A5E2B3ED-9A49-40A7-B8A3-62595FE513F9}"/>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Freeform: Shape 7">
            <a:extLst>
              <a:ext uri="{FF2B5EF4-FFF2-40B4-BE49-F238E27FC236}">
                <a16:creationId xmlns="" xmlns:a16="http://schemas.microsoft.com/office/drawing/2014/main" id="{1599AF7E-3E34-4597-AA72-9373A7FDB020}"/>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333375" y="542926"/>
            <a:ext cx="8410575" cy="424732"/>
          </a:xfrm>
        </p:spPr>
        <p:txBody>
          <a:bodyPr vert="horz" wrap="square" lIns="91440" tIns="45720" rIns="91440" bIns="45720" rtlCol="0" anchor="t">
            <a:spAutoFit/>
          </a:bodyPr>
          <a:lstStyle>
            <a:lvl1pPr>
              <a:defRPr lang="en-GB" sz="2400" b="1" spc="-53"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p:nvGrpSpPr>
        <p:grpSpPr>
          <a:xfrm rot="16200000">
            <a:off x="307600" y="-241991"/>
            <a:ext cx="535531" cy="483982"/>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6" name="Group 5">
            <a:extLst>
              <a:ext uri="{FF2B5EF4-FFF2-40B4-BE49-F238E27FC236}">
                <a16:creationId xmlns="" xmlns:a16="http://schemas.microsoft.com/office/drawing/2014/main" id="{D9EBF8BB-A805-4DDB-B459-082F99815B95}"/>
              </a:ext>
            </a:extLst>
          </p:cNvPr>
          <p:cNvGrpSpPr/>
          <p:nvPr/>
        </p:nvGrpSpPr>
        <p:grpSpPr>
          <a:xfrm>
            <a:off x="-1" y="1357409"/>
            <a:ext cx="9144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406570" y="4240093"/>
            <a:ext cx="2469980" cy="1463040"/>
          </a:xfrm>
        </p:spPr>
        <p:txBody>
          <a:bodyPr lIns="0" tIns="0" rIns="0" bIns="0">
            <a:noAutofit/>
          </a:bodyPr>
          <a:lstStyle>
            <a:lvl1pPr marL="0" indent="0" algn="l">
              <a:lnSpc>
                <a:spcPct val="100000"/>
              </a:lnSpc>
              <a:spcBef>
                <a:spcPts val="450"/>
              </a:spcBef>
              <a:spcAft>
                <a:spcPts val="300"/>
              </a:spcAft>
              <a:buNone/>
              <a:defRPr sz="1050">
                <a:solidFill>
                  <a:schemeClr val="bg1"/>
                </a:solidFill>
                <a:latin typeface="+mn-lt"/>
                <a:cs typeface="Arial" panose="020B0604020202020204" pitchFamily="34" charset="0"/>
              </a:defRPr>
            </a:lvl1pPr>
            <a:lvl2pPr>
              <a:lnSpc>
                <a:spcPct val="100000"/>
              </a:lnSpc>
              <a:spcBef>
                <a:spcPts val="450"/>
              </a:spcBef>
              <a:spcAft>
                <a:spcPts val="300"/>
              </a:spcAft>
              <a:defRPr sz="1200">
                <a:solidFill>
                  <a:schemeClr val="bg1"/>
                </a:solidFill>
                <a:latin typeface="Arial" panose="020B0604020202020204" pitchFamily="34" charset="0"/>
                <a:cs typeface="Arial" panose="020B0604020202020204" pitchFamily="34" charset="0"/>
              </a:defRPr>
            </a:lvl2pPr>
            <a:lvl3pPr>
              <a:lnSpc>
                <a:spcPct val="100000"/>
              </a:lnSpc>
              <a:spcBef>
                <a:spcPts val="450"/>
              </a:spcBef>
              <a:spcAft>
                <a:spcPts val="300"/>
              </a:spcAft>
              <a:defRPr sz="1050">
                <a:solidFill>
                  <a:schemeClr val="bg1"/>
                </a:solidFill>
                <a:latin typeface="Arial" panose="020B0604020202020204" pitchFamily="34" charset="0"/>
                <a:cs typeface="Arial" panose="020B0604020202020204" pitchFamily="34" charset="0"/>
              </a:defRPr>
            </a:lvl3pPr>
            <a:lvl4pPr>
              <a:defRPr sz="1050">
                <a:solidFill>
                  <a:schemeClr val="bg1"/>
                </a:solidFill>
                <a:latin typeface="Arial" panose="020B0604020202020204" pitchFamily="34" charset="0"/>
                <a:cs typeface="Arial" panose="020B0604020202020204" pitchFamily="34" charset="0"/>
              </a:defRPr>
            </a:lvl4pPr>
            <a:lvl5pPr>
              <a:defRPr sz="105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 xmlns:a16="http://schemas.microsoft.com/office/drawing/2014/main" id="{62EEBF51-DCAD-4335-85E9-52801031A1BF}"/>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
        <p:nvSpPr>
          <p:cNvPr id="13" name="Picture Placeholder 12">
            <a:extLst>
              <a:ext uri="{FF2B5EF4-FFF2-40B4-BE49-F238E27FC236}">
                <a16:creationId xmlns="" xmlns:a16="http://schemas.microsoft.com/office/drawing/2014/main" id="{231B97CF-FD24-4932-8459-893B1AC73D33}"/>
              </a:ext>
            </a:extLst>
          </p:cNvPr>
          <p:cNvSpPr>
            <a:spLocks noGrp="1"/>
          </p:cNvSpPr>
          <p:nvPr>
            <p:ph type="pic" sz="quarter" idx="19" hasCustomPrompt="1"/>
          </p:nvPr>
        </p:nvSpPr>
        <p:spPr>
          <a:xfrm>
            <a:off x="-2" y="1352576"/>
            <a:ext cx="9144002" cy="2289897"/>
          </a:xfrm>
        </p:spPr>
        <p:txBody>
          <a:bodyPr anchor="ctr">
            <a:normAutofit/>
          </a:bodyPr>
          <a:lstStyle>
            <a:lvl1pPr marL="0" indent="0" algn="ctr">
              <a:buNone/>
              <a:defRPr sz="105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 xmlns:a16="http://schemas.microsoft.com/office/drawing/2014/main" id="{642D3CE0-C3B4-4F3F-A650-AB452B3AD4BA}"/>
              </a:ext>
            </a:extLst>
          </p:cNvPr>
          <p:cNvSpPr>
            <a:spLocks noGrp="1"/>
          </p:cNvSpPr>
          <p:nvPr>
            <p:ph type="body" sz="quarter" idx="20"/>
          </p:nvPr>
        </p:nvSpPr>
        <p:spPr>
          <a:xfrm>
            <a:off x="3333127" y="4240093"/>
            <a:ext cx="2469980" cy="1463040"/>
          </a:xfrm>
        </p:spPr>
        <p:txBody>
          <a:bodyPr lIns="0" tIns="0" rIns="0" bIns="0">
            <a:noAutofit/>
          </a:bodyPr>
          <a:lstStyle>
            <a:lvl1pPr marL="0" indent="0" algn="l">
              <a:lnSpc>
                <a:spcPct val="100000"/>
              </a:lnSpc>
              <a:spcBef>
                <a:spcPts val="450"/>
              </a:spcBef>
              <a:spcAft>
                <a:spcPts val="300"/>
              </a:spcAft>
              <a:buNone/>
              <a:defRPr sz="1050">
                <a:solidFill>
                  <a:schemeClr val="bg1"/>
                </a:solidFill>
                <a:latin typeface="+mn-lt"/>
                <a:cs typeface="Arial" panose="020B0604020202020204" pitchFamily="34" charset="0"/>
              </a:defRPr>
            </a:lvl1pPr>
            <a:lvl2pPr>
              <a:lnSpc>
                <a:spcPct val="100000"/>
              </a:lnSpc>
              <a:spcBef>
                <a:spcPts val="450"/>
              </a:spcBef>
              <a:spcAft>
                <a:spcPts val="300"/>
              </a:spcAft>
              <a:defRPr sz="1200">
                <a:solidFill>
                  <a:schemeClr val="bg1"/>
                </a:solidFill>
                <a:latin typeface="Arial" panose="020B0604020202020204" pitchFamily="34" charset="0"/>
                <a:cs typeface="Arial" panose="020B0604020202020204" pitchFamily="34" charset="0"/>
              </a:defRPr>
            </a:lvl2pPr>
            <a:lvl3pPr>
              <a:lnSpc>
                <a:spcPct val="100000"/>
              </a:lnSpc>
              <a:spcBef>
                <a:spcPts val="450"/>
              </a:spcBef>
              <a:spcAft>
                <a:spcPts val="300"/>
              </a:spcAft>
              <a:defRPr sz="1050">
                <a:solidFill>
                  <a:schemeClr val="bg1"/>
                </a:solidFill>
                <a:latin typeface="Arial" panose="020B0604020202020204" pitchFamily="34" charset="0"/>
                <a:cs typeface="Arial" panose="020B0604020202020204" pitchFamily="34" charset="0"/>
              </a:defRPr>
            </a:lvl3pPr>
            <a:lvl4pPr>
              <a:defRPr sz="1050">
                <a:solidFill>
                  <a:schemeClr val="bg1"/>
                </a:solidFill>
                <a:latin typeface="Arial" panose="020B0604020202020204" pitchFamily="34" charset="0"/>
                <a:cs typeface="Arial" panose="020B0604020202020204" pitchFamily="34" charset="0"/>
              </a:defRPr>
            </a:lvl4pPr>
            <a:lvl5pPr>
              <a:defRPr sz="105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7" name="Text Placeholder 22">
            <a:extLst>
              <a:ext uri="{FF2B5EF4-FFF2-40B4-BE49-F238E27FC236}">
                <a16:creationId xmlns="" xmlns:a16="http://schemas.microsoft.com/office/drawing/2014/main" id="{DBED2BB0-CDAD-40EE-8B35-C66DF45EE29D}"/>
              </a:ext>
            </a:extLst>
          </p:cNvPr>
          <p:cNvSpPr>
            <a:spLocks noGrp="1"/>
          </p:cNvSpPr>
          <p:nvPr>
            <p:ph type="body" sz="quarter" idx="21"/>
          </p:nvPr>
        </p:nvSpPr>
        <p:spPr>
          <a:xfrm>
            <a:off x="6259683" y="4240093"/>
            <a:ext cx="2469980" cy="1463040"/>
          </a:xfrm>
        </p:spPr>
        <p:txBody>
          <a:bodyPr lIns="0" tIns="0" rIns="0" bIns="0">
            <a:noAutofit/>
          </a:bodyPr>
          <a:lstStyle>
            <a:lvl1pPr marL="0" indent="0" algn="l">
              <a:lnSpc>
                <a:spcPct val="100000"/>
              </a:lnSpc>
              <a:spcBef>
                <a:spcPts val="450"/>
              </a:spcBef>
              <a:spcAft>
                <a:spcPts val="300"/>
              </a:spcAft>
              <a:buNone/>
              <a:defRPr sz="1050">
                <a:solidFill>
                  <a:schemeClr val="bg1"/>
                </a:solidFill>
                <a:latin typeface="+mn-lt"/>
                <a:cs typeface="Arial" panose="020B0604020202020204" pitchFamily="34" charset="0"/>
              </a:defRPr>
            </a:lvl1pPr>
            <a:lvl2pPr>
              <a:lnSpc>
                <a:spcPct val="100000"/>
              </a:lnSpc>
              <a:spcBef>
                <a:spcPts val="450"/>
              </a:spcBef>
              <a:spcAft>
                <a:spcPts val="300"/>
              </a:spcAft>
              <a:defRPr sz="1200">
                <a:solidFill>
                  <a:schemeClr val="bg1"/>
                </a:solidFill>
                <a:latin typeface="Arial" panose="020B0604020202020204" pitchFamily="34" charset="0"/>
                <a:cs typeface="Arial" panose="020B0604020202020204" pitchFamily="34" charset="0"/>
              </a:defRPr>
            </a:lvl2pPr>
            <a:lvl3pPr>
              <a:lnSpc>
                <a:spcPct val="100000"/>
              </a:lnSpc>
              <a:spcBef>
                <a:spcPts val="450"/>
              </a:spcBef>
              <a:spcAft>
                <a:spcPts val="300"/>
              </a:spcAft>
              <a:defRPr sz="1050">
                <a:solidFill>
                  <a:schemeClr val="bg1"/>
                </a:solidFill>
                <a:latin typeface="Arial" panose="020B0604020202020204" pitchFamily="34" charset="0"/>
                <a:cs typeface="Arial" panose="020B0604020202020204" pitchFamily="34" charset="0"/>
              </a:defRPr>
            </a:lvl3pPr>
            <a:lvl4pPr>
              <a:defRPr sz="1050">
                <a:solidFill>
                  <a:schemeClr val="bg1"/>
                </a:solidFill>
                <a:latin typeface="Arial" panose="020B0604020202020204" pitchFamily="34" charset="0"/>
                <a:cs typeface="Arial" panose="020B0604020202020204" pitchFamily="34" charset="0"/>
              </a:defRPr>
            </a:lvl4pPr>
            <a:lvl5pPr>
              <a:defRPr sz="105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Tree>
    <p:extLst>
      <p:ext uri="{BB962C8B-B14F-4D97-AF65-F5344CB8AC3E}">
        <p14:creationId xmlns:p14="http://schemas.microsoft.com/office/powerpoint/2010/main" val="364270029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63D26743-0505-444C-80B3-E88EE87DF72B}"/>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8" name="Freeform: Shape 17">
            <a:extLst>
              <a:ext uri="{FF2B5EF4-FFF2-40B4-BE49-F238E27FC236}">
                <a16:creationId xmlns="" xmlns:a16="http://schemas.microsoft.com/office/drawing/2014/main" id="{E37145E9-AC61-47D5-9288-8789940F81B6}"/>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2" name="Freeform: Shape 11">
            <a:extLst>
              <a:ext uri="{FF2B5EF4-FFF2-40B4-BE49-F238E27FC236}">
                <a16:creationId xmlns="" xmlns:a16="http://schemas.microsoft.com/office/drawing/2014/main" id="{A5E2B3ED-9A49-40A7-B8A3-62595FE513F9}"/>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Freeform: Shape 7">
            <a:extLst>
              <a:ext uri="{FF2B5EF4-FFF2-40B4-BE49-F238E27FC236}">
                <a16:creationId xmlns="" xmlns:a16="http://schemas.microsoft.com/office/drawing/2014/main" id="{1599AF7E-3E34-4597-AA72-9373A7FDB020}"/>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333375" y="542926"/>
            <a:ext cx="8410575" cy="424732"/>
          </a:xfrm>
        </p:spPr>
        <p:txBody>
          <a:bodyPr vert="horz" wrap="square" lIns="91440" tIns="45720" rIns="91440" bIns="45720" rtlCol="0" anchor="t">
            <a:spAutoFit/>
          </a:bodyPr>
          <a:lstStyle>
            <a:lvl1pPr>
              <a:defRPr lang="en-GB" sz="2400" b="1" spc="-53"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p:nvGrpSpPr>
        <p:grpSpPr>
          <a:xfrm rot="16200000">
            <a:off x="307600" y="-241991"/>
            <a:ext cx="535531" cy="483982"/>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6" name="Group 5">
            <a:extLst>
              <a:ext uri="{FF2B5EF4-FFF2-40B4-BE49-F238E27FC236}">
                <a16:creationId xmlns="" xmlns:a16="http://schemas.microsoft.com/office/drawing/2014/main" id="{D9EBF8BB-A805-4DDB-B459-082F99815B95}"/>
              </a:ext>
            </a:extLst>
          </p:cNvPr>
          <p:cNvGrpSpPr/>
          <p:nvPr/>
        </p:nvGrpSpPr>
        <p:grpSpPr>
          <a:xfrm>
            <a:off x="-1" y="1357409"/>
            <a:ext cx="9144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406570" y="4240093"/>
            <a:ext cx="7051505" cy="1463040"/>
          </a:xfrm>
        </p:spPr>
        <p:txBody>
          <a:bodyPr lIns="0" tIns="0" rIns="0" bIns="0">
            <a:noAutofit/>
          </a:bodyPr>
          <a:lstStyle>
            <a:lvl1pPr marL="0" indent="0" algn="l">
              <a:lnSpc>
                <a:spcPct val="100000"/>
              </a:lnSpc>
              <a:spcBef>
                <a:spcPts val="225"/>
              </a:spcBef>
              <a:spcAft>
                <a:spcPts val="225"/>
              </a:spcAft>
              <a:buNone/>
              <a:defRPr sz="1050">
                <a:solidFill>
                  <a:schemeClr val="bg1"/>
                </a:solidFill>
                <a:latin typeface="+mn-lt"/>
                <a:cs typeface="Arial" panose="020B0604020202020204" pitchFamily="34" charset="0"/>
              </a:defRPr>
            </a:lvl1pPr>
            <a:lvl2pPr>
              <a:lnSpc>
                <a:spcPct val="100000"/>
              </a:lnSpc>
              <a:spcBef>
                <a:spcPts val="450"/>
              </a:spcBef>
              <a:spcAft>
                <a:spcPts val="300"/>
              </a:spcAft>
              <a:defRPr sz="1200">
                <a:solidFill>
                  <a:schemeClr val="bg1"/>
                </a:solidFill>
                <a:latin typeface="Arial" panose="020B0604020202020204" pitchFamily="34" charset="0"/>
                <a:cs typeface="Arial" panose="020B0604020202020204" pitchFamily="34" charset="0"/>
              </a:defRPr>
            </a:lvl2pPr>
            <a:lvl3pPr>
              <a:lnSpc>
                <a:spcPct val="100000"/>
              </a:lnSpc>
              <a:spcBef>
                <a:spcPts val="450"/>
              </a:spcBef>
              <a:spcAft>
                <a:spcPts val="300"/>
              </a:spcAft>
              <a:defRPr sz="1050">
                <a:solidFill>
                  <a:schemeClr val="bg1"/>
                </a:solidFill>
                <a:latin typeface="Arial" panose="020B0604020202020204" pitchFamily="34" charset="0"/>
                <a:cs typeface="Arial" panose="020B0604020202020204" pitchFamily="34" charset="0"/>
              </a:defRPr>
            </a:lvl3pPr>
            <a:lvl4pPr>
              <a:defRPr sz="1050">
                <a:solidFill>
                  <a:schemeClr val="bg1"/>
                </a:solidFill>
                <a:latin typeface="Arial" panose="020B0604020202020204" pitchFamily="34" charset="0"/>
                <a:cs typeface="Arial" panose="020B0604020202020204" pitchFamily="34" charset="0"/>
              </a:defRPr>
            </a:lvl4pPr>
            <a:lvl5pPr>
              <a:defRPr sz="105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p:txBody>
      </p:sp>
      <p:sp>
        <p:nvSpPr>
          <p:cNvPr id="35" name="Freeform: Shape 34">
            <a:extLst>
              <a:ext uri="{FF2B5EF4-FFF2-40B4-BE49-F238E27FC236}">
                <a16:creationId xmlns="" xmlns:a16="http://schemas.microsoft.com/office/drawing/2014/main" id="{62EEBF51-DCAD-4335-85E9-52801031A1BF}"/>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
        <p:nvSpPr>
          <p:cNvPr id="13" name="Picture Placeholder 12">
            <a:extLst>
              <a:ext uri="{FF2B5EF4-FFF2-40B4-BE49-F238E27FC236}">
                <a16:creationId xmlns="" xmlns:a16="http://schemas.microsoft.com/office/drawing/2014/main" id="{231B97CF-FD24-4932-8459-893B1AC73D33}"/>
              </a:ext>
            </a:extLst>
          </p:cNvPr>
          <p:cNvSpPr>
            <a:spLocks noGrp="1"/>
          </p:cNvSpPr>
          <p:nvPr>
            <p:ph type="pic" sz="quarter" idx="19" hasCustomPrompt="1"/>
          </p:nvPr>
        </p:nvSpPr>
        <p:spPr>
          <a:xfrm>
            <a:off x="-2" y="1352576"/>
            <a:ext cx="9144002" cy="2289897"/>
          </a:xfrm>
        </p:spPr>
        <p:txBody>
          <a:bodyPr anchor="ctr">
            <a:normAutofit/>
          </a:bodyPr>
          <a:lstStyle>
            <a:lvl1pPr marL="0" indent="0" algn="ctr">
              <a:buNone/>
              <a:defRPr sz="105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69178011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63D26743-0505-444C-80B3-E88EE87DF72B}"/>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8" name="Freeform: Shape 17">
            <a:extLst>
              <a:ext uri="{FF2B5EF4-FFF2-40B4-BE49-F238E27FC236}">
                <a16:creationId xmlns="" xmlns:a16="http://schemas.microsoft.com/office/drawing/2014/main" id="{E37145E9-AC61-47D5-9288-8789940F81B6}"/>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2" name="Freeform: Shape 11">
            <a:extLst>
              <a:ext uri="{FF2B5EF4-FFF2-40B4-BE49-F238E27FC236}">
                <a16:creationId xmlns="" xmlns:a16="http://schemas.microsoft.com/office/drawing/2014/main" id="{A5E2B3ED-9A49-40A7-B8A3-62595FE513F9}"/>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Freeform: Shape 7">
            <a:extLst>
              <a:ext uri="{FF2B5EF4-FFF2-40B4-BE49-F238E27FC236}">
                <a16:creationId xmlns="" xmlns:a16="http://schemas.microsoft.com/office/drawing/2014/main" id="{1599AF7E-3E34-4597-AA72-9373A7FDB020}"/>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333375" y="542926"/>
            <a:ext cx="8410575" cy="424732"/>
          </a:xfrm>
        </p:spPr>
        <p:txBody>
          <a:bodyPr vert="horz" wrap="square" lIns="91440" tIns="45720" rIns="91440" bIns="45720" rtlCol="0" anchor="t">
            <a:spAutoFit/>
          </a:bodyPr>
          <a:lstStyle>
            <a:lvl1pPr>
              <a:defRPr lang="en-GB" sz="2400" b="1" spc="-53"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p:nvGrpSpPr>
        <p:grpSpPr>
          <a:xfrm rot="16200000">
            <a:off x="307600" y="-241991"/>
            <a:ext cx="535531" cy="483982"/>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6" name="Group 5">
            <a:extLst>
              <a:ext uri="{FF2B5EF4-FFF2-40B4-BE49-F238E27FC236}">
                <a16:creationId xmlns="" xmlns:a16="http://schemas.microsoft.com/office/drawing/2014/main" id="{D9EBF8BB-A805-4DDB-B459-082F99815B95}"/>
              </a:ext>
            </a:extLst>
          </p:cNvPr>
          <p:cNvGrpSpPr/>
          <p:nvPr/>
        </p:nvGrpSpPr>
        <p:grpSpPr>
          <a:xfrm>
            <a:off x="-1" y="1357409"/>
            <a:ext cx="9144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35" name="Freeform: Shape 34">
            <a:extLst>
              <a:ext uri="{FF2B5EF4-FFF2-40B4-BE49-F238E27FC236}">
                <a16:creationId xmlns="" xmlns:a16="http://schemas.microsoft.com/office/drawing/2014/main" id="{62EEBF51-DCAD-4335-85E9-52801031A1BF}"/>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
        <p:nvSpPr>
          <p:cNvPr id="20" name="Picture Placeholder 2">
            <a:extLst>
              <a:ext uri="{FF2B5EF4-FFF2-40B4-BE49-F238E27FC236}">
                <a16:creationId xmlns="" xmlns:a16="http://schemas.microsoft.com/office/drawing/2014/main" id="{30B3A574-7940-4E35-857E-5CA35A5910E5}"/>
              </a:ext>
            </a:extLst>
          </p:cNvPr>
          <p:cNvSpPr>
            <a:spLocks noGrp="1"/>
          </p:cNvSpPr>
          <p:nvPr>
            <p:ph type="pic" idx="1"/>
          </p:nvPr>
        </p:nvSpPr>
        <p:spPr>
          <a:xfrm>
            <a:off x="3082566" y="1444650"/>
            <a:ext cx="5661385" cy="4579079"/>
          </a:xfrm>
        </p:spPr>
        <p:txBody>
          <a:bodyPr>
            <a:normAutofit/>
          </a:bodyPr>
          <a:lstStyle>
            <a:lvl1pPr marL="0" indent="0">
              <a:buNone/>
              <a:defRPr sz="18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noProof="0" smtClean="0"/>
              <a:t>Click icon to add picture</a:t>
            </a:r>
            <a:endParaRPr lang="en-US" noProof="0" dirty="0"/>
          </a:p>
        </p:txBody>
      </p:sp>
      <p:sp>
        <p:nvSpPr>
          <p:cNvPr id="21" name="Text Placeholder 3">
            <a:extLst>
              <a:ext uri="{FF2B5EF4-FFF2-40B4-BE49-F238E27FC236}">
                <a16:creationId xmlns="" xmlns:a16="http://schemas.microsoft.com/office/drawing/2014/main" id="{912B51EA-3E6F-4BF6-BE48-62128AF32B85}"/>
              </a:ext>
            </a:extLst>
          </p:cNvPr>
          <p:cNvSpPr>
            <a:spLocks noGrp="1"/>
          </p:cNvSpPr>
          <p:nvPr>
            <p:ph type="body" sz="half" idx="2"/>
          </p:nvPr>
        </p:nvSpPr>
        <p:spPr>
          <a:xfrm>
            <a:off x="332525" y="1444650"/>
            <a:ext cx="2523797" cy="4579079"/>
          </a:xfrm>
        </p:spPr>
        <p:txBody>
          <a:bodyPr/>
          <a:lstStyle>
            <a:lvl1pPr marL="0" indent="0">
              <a:buFont typeface="Arial" panose="020B0604020202020204" pitchFamily="34" charse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0" smtClean="0"/>
              <a:t>Click to edit Master text styles</a:t>
            </a:r>
          </a:p>
        </p:txBody>
      </p:sp>
    </p:spTree>
    <p:extLst>
      <p:ext uri="{BB962C8B-B14F-4D97-AF65-F5344CB8AC3E}">
        <p14:creationId xmlns:p14="http://schemas.microsoft.com/office/powerpoint/2010/main" val="19324395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63D26743-0505-444C-80B3-E88EE87DF72B}"/>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8" name="Freeform: Shape 17">
            <a:extLst>
              <a:ext uri="{FF2B5EF4-FFF2-40B4-BE49-F238E27FC236}">
                <a16:creationId xmlns="" xmlns:a16="http://schemas.microsoft.com/office/drawing/2014/main" id="{E37145E9-AC61-47D5-9288-8789940F81B6}"/>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2" name="Freeform: Shape 11">
            <a:extLst>
              <a:ext uri="{FF2B5EF4-FFF2-40B4-BE49-F238E27FC236}">
                <a16:creationId xmlns="" xmlns:a16="http://schemas.microsoft.com/office/drawing/2014/main" id="{A5E2B3ED-9A49-40A7-B8A3-62595FE513F9}"/>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Freeform: Shape 7">
            <a:extLst>
              <a:ext uri="{FF2B5EF4-FFF2-40B4-BE49-F238E27FC236}">
                <a16:creationId xmlns="" xmlns:a16="http://schemas.microsoft.com/office/drawing/2014/main" id="{1599AF7E-3E34-4597-AA72-9373A7FDB020}"/>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333375" y="542926"/>
            <a:ext cx="8410575" cy="424732"/>
          </a:xfrm>
        </p:spPr>
        <p:txBody>
          <a:bodyPr vert="horz" wrap="square" lIns="91440" tIns="45720" rIns="91440" bIns="45720" rtlCol="0" anchor="t">
            <a:spAutoFit/>
          </a:bodyPr>
          <a:lstStyle>
            <a:lvl1pPr>
              <a:defRPr lang="en-GB" sz="2400" b="1" spc="-53"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p:nvGrpSpPr>
        <p:grpSpPr>
          <a:xfrm rot="16200000">
            <a:off x="307600" y="-241991"/>
            <a:ext cx="535531" cy="483982"/>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6" name="Group 5">
            <a:extLst>
              <a:ext uri="{FF2B5EF4-FFF2-40B4-BE49-F238E27FC236}">
                <a16:creationId xmlns="" xmlns:a16="http://schemas.microsoft.com/office/drawing/2014/main" id="{D9EBF8BB-A805-4DDB-B459-082F99815B95}"/>
              </a:ext>
            </a:extLst>
          </p:cNvPr>
          <p:cNvGrpSpPr/>
          <p:nvPr/>
        </p:nvGrpSpPr>
        <p:grpSpPr>
          <a:xfrm>
            <a:off x="-1" y="1357409"/>
            <a:ext cx="9144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35" name="Freeform: Shape 34">
            <a:extLst>
              <a:ext uri="{FF2B5EF4-FFF2-40B4-BE49-F238E27FC236}">
                <a16:creationId xmlns="" xmlns:a16="http://schemas.microsoft.com/office/drawing/2014/main" id="{62EEBF51-DCAD-4335-85E9-52801031A1BF}"/>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
        <p:nvSpPr>
          <p:cNvPr id="21" name="Text Placeholder 3">
            <a:extLst>
              <a:ext uri="{FF2B5EF4-FFF2-40B4-BE49-F238E27FC236}">
                <a16:creationId xmlns="" xmlns:a16="http://schemas.microsoft.com/office/drawing/2014/main" id="{912B51EA-3E6F-4BF6-BE48-62128AF32B85}"/>
              </a:ext>
            </a:extLst>
          </p:cNvPr>
          <p:cNvSpPr>
            <a:spLocks noGrp="1"/>
          </p:cNvSpPr>
          <p:nvPr>
            <p:ph type="body" sz="half" idx="2"/>
          </p:nvPr>
        </p:nvSpPr>
        <p:spPr>
          <a:xfrm>
            <a:off x="332525" y="1444650"/>
            <a:ext cx="2523797" cy="4579079"/>
          </a:xfrm>
        </p:spPr>
        <p:txBody>
          <a:bodyPr/>
          <a:lstStyle>
            <a:lvl1pPr marL="0" indent="0">
              <a:buFont typeface="Arial" panose="020B0604020202020204" pitchFamily="34" charset="0"/>
              <a:buNone/>
              <a:defRPr sz="1200">
                <a:solidFill>
                  <a:schemeClr val="bg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noProof="0" smtClean="0"/>
              <a:t>Click to edit Master text styles</a:t>
            </a:r>
          </a:p>
        </p:txBody>
      </p:sp>
      <p:sp>
        <p:nvSpPr>
          <p:cNvPr id="22" name="Content Placeholder 2">
            <a:extLst>
              <a:ext uri="{FF2B5EF4-FFF2-40B4-BE49-F238E27FC236}">
                <a16:creationId xmlns="" xmlns:a16="http://schemas.microsoft.com/office/drawing/2014/main" id="{A015C605-1D30-48BC-A0D6-3B11AF56CC53}"/>
              </a:ext>
            </a:extLst>
          </p:cNvPr>
          <p:cNvSpPr>
            <a:spLocks noGrp="1"/>
          </p:cNvSpPr>
          <p:nvPr>
            <p:ph idx="1"/>
          </p:nvPr>
        </p:nvSpPr>
        <p:spPr>
          <a:xfrm>
            <a:off x="2973217" y="1444650"/>
            <a:ext cx="5770733" cy="4579079"/>
          </a:xfrm>
        </p:spPr>
        <p:txBody>
          <a:bodyPr>
            <a:normAutofit/>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500"/>
            </a:lvl6pPr>
            <a:lvl7pPr>
              <a:defRPr sz="1500"/>
            </a:lvl7pPr>
            <a:lvl8pPr>
              <a:defRPr sz="1500"/>
            </a:lvl8pPr>
            <a:lvl9pPr>
              <a:defRPr sz="15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4130828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D4494CD2-CCDD-0248-96F8-741002C44255}"/>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9" name="Freeform: Shape 9">
            <a:extLst>
              <a:ext uri="{FF2B5EF4-FFF2-40B4-BE49-F238E27FC236}">
                <a16:creationId xmlns="" xmlns:a16="http://schemas.microsoft.com/office/drawing/2014/main" id="{07077B00-C1EE-7241-B441-7814F92A7EDF}"/>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20" name="Freeform: Shape 17">
            <a:extLst>
              <a:ext uri="{FF2B5EF4-FFF2-40B4-BE49-F238E27FC236}">
                <a16:creationId xmlns="" xmlns:a16="http://schemas.microsoft.com/office/drawing/2014/main" id="{3A1AEBC4-637E-F64C-9192-69AC4BB26D0C}"/>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21" name="Freeform: Shape 11">
            <a:extLst>
              <a:ext uri="{FF2B5EF4-FFF2-40B4-BE49-F238E27FC236}">
                <a16:creationId xmlns="" xmlns:a16="http://schemas.microsoft.com/office/drawing/2014/main" id="{669A7039-C54C-8E46-9A8B-DDB2547D989C}"/>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2" name="Freeform: Shape 7">
            <a:extLst>
              <a:ext uri="{FF2B5EF4-FFF2-40B4-BE49-F238E27FC236}">
                <a16:creationId xmlns="" xmlns:a16="http://schemas.microsoft.com/office/drawing/2014/main" id="{4F173B32-87BB-9A40-8C91-4C1EED2B7ABF}"/>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nvGrpSpPr>
          <p:cNvPr id="24" name="Group 23">
            <a:extLst>
              <a:ext uri="{FF2B5EF4-FFF2-40B4-BE49-F238E27FC236}">
                <a16:creationId xmlns="" xmlns:a16="http://schemas.microsoft.com/office/drawing/2014/main" id="{4AC87F4E-12B5-1B42-AFD2-4DB39B7645C9}"/>
              </a:ext>
            </a:extLst>
          </p:cNvPr>
          <p:cNvGrpSpPr/>
          <p:nvPr/>
        </p:nvGrpSpPr>
        <p:grpSpPr>
          <a:xfrm rot="16200000">
            <a:off x="307600" y="-241991"/>
            <a:ext cx="535531" cy="483982"/>
            <a:chOff x="10945855" y="7317026"/>
            <a:chExt cx="2483924" cy="2993104"/>
          </a:xfrm>
        </p:grpSpPr>
        <p:sp>
          <p:nvSpPr>
            <p:cNvPr id="25" name="Freeform: Shape 15">
              <a:extLst>
                <a:ext uri="{FF2B5EF4-FFF2-40B4-BE49-F238E27FC236}">
                  <a16:creationId xmlns=""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6" name="Freeform: Shape 16">
              <a:extLst>
                <a:ext uri="{FF2B5EF4-FFF2-40B4-BE49-F238E27FC236}">
                  <a16:creationId xmlns=""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30" name="Freeform: Shape 23">
            <a:extLst>
              <a:ext uri="{FF2B5EF4-FFF2-40B4-BE49-F238E27FC236}">
                <a16:creationId xmlns="" xmlns:a16="http://schemas.microsoft.com/office/drawing/2014/main" id="{CBE3FDC9-67CB-FA42-B127-A36BFF4678BB}"/>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31" name="Slide Number Placeholder 4">
            <a:extLst>
              <a:ext uri="{FF2B5EF4-FFF2-40B4-BE49-F238E27FC236}">
                <a16:creationId xmlns="" xmlns:a16="http://schemas.microsoft.com/office/drawing/2014/main" id="{1E902BFF-CA8F-D745-A819-A7BB38B30ED9}"/>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Tree>
    <p:extLst>
      <p:ext uri="{BB962C8B-B14F-4D97-AF65-F5344CB8AC3E}">
        <p14:creationId xmlns:p14="http://schemas.microsoft.com/office/powerpoint/2010/main" val="14424774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ank You 1">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5" name="Freeform: Shape 14">
            <a:extLst>
              <a:ext uri="{FF2B5EF4-FFF2-40B4-BE49-F238E27FC236}">
                <a16:creationId xmlns="" xmlns:a16="http://schemas.microsoft.com/office/drawing/2014/main" id="{41E10E1E-5268-4F03-BA64-07E19DE26739}"/>
              </a:ext>
            </a:extLst>
          </p:cNvPr>
          <p:cNvSpPr/>
          <p:nvPr/>
        </p:nvSpPr>
        <p:spPr>
          <a:xfrm flipH="1">
            <a:off x="-12223" y="0"/>
            <a:ext cx="9156224"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1143000" y="-1143001"/>
            <a:ext cx="6858000" cy="9144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1143000" y="-1143001"/>
            <a:ext cx="6858000" cy="9144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nvGrpSpPr>
          <p:cNvPr id="6" name="Group 5">
            <a:extLst>
              <a:ext uri="{FF2B5EF4-FFF2-40B4-BE49-F238E27FC236}">
                <a16:creationId xmlns="" xmlns:a16="http://schemas.microsoft.com/office/drawing/2014/main" id="{EA7FF9D7-8545-4547-AC77-A0421EEB9B99}"/>
              </a:ext>
            </a:extLst>
          </p:cNvPr>
          <p:cNvGrpSpPr/>
          <p:nvPr/>
        </p:nvGrpSpPr>
        <p:grpSpPr>
          <a:xfrm>
            <a:off x="0" y="0"/>
            <a:ext cx="5161475" cy="6858876"/>
            <a:chOff x="-5321" y="1096"/>
            <a:chExt cx="5924073" cy="5904197"/>
          </a:xfrm>
        </p:grpSpPr>
        <p:sp>
          <p:nvSpPr>
            <p:cNvPr id="17" name="Right Triangle 16">
              <a:extLst>
                <a:ext uri="{FF2B5EF4-FFF2-40B4-BE49-F238E27FC236}">
                  <a16:creationId xmlns="" xmlns:a16="http://schemas.microsoft.com/office/drawing/2014/main" id="{8DCD5806-2A2F-4ABF-8057-245681C498E6}"/>
                </a:ext>
              </a:extLst>
            </p:cNvPr>
            <p:cNvSpPr/>
            <p:nvPr/>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8" name="Right Triangle 17">
              <a:extLst>
                <a:ext uri="{FF2B5EF4-FFF2-40B4-BE49-F238E27FC236}">
                  <a16:creationId xmlns="" xmlns:a16="http://schemas.microsoft.com/office/drawing/2014/main" id="{3A93038F-E9E4-4FFD-B3DF-28DB7C2C1490}"/>
                </a:ext>
              </a:extLst>
            </p:cNvPr>
            <p:cNvSpPr/>
            <p:nvPr/>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9" name="Right Triangle 18">
              <a:extLst>
                <a:ext uri="{FF2B5EF4-FFF2-40B4-BE49-F238E27FC236}">
                  <a16:creationId xmlns="" xmlns:a16="http://schemas.microsoft.com/office/drawing/2014/main" id="{5DEA1E02-BBD0-4AE3-AF22-433B90272178}"/>
                </a:ext>
              </a:extLst>
            </p:cNvPr>
            <p:cNvSpPr/>
            <p:nvPr/>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2" name="Title 1">
            <a:extLst>
              <a:ext uri="{FF2B5EF4-FFF2-40B4-BE49-F238E27FC236}">
                <a16:creationId xmlns="" xmlns:a16="http://schemas.microsoft.com/office/drawing/2014/main" id="{9E597736-C478-4C26-9BAF-205FE31E977C}"/>
              </a:ext>
            </a:extLst>
          </p:cNvPr>
          <p:cNvSpPr>
            <a:spLocks noGrp="1"/>
          </p:cNvSpPr>
          <p:nvPr>
            <p:ph type="ctrTitle" hasCustomPrompt="1"/>
          </p:nvPr>
        </p:nvSpPr>
        <p:spPr>
          <a:xfrm>
            <a:off x="3912931" y="2807208"/>
            <a:ext cx="3709199" cy="1243584"/>
          </a:xfrm>
        </p:spPr>
        <p:txBody>
          <a:bodyPr vert="horz" lIns="91440" tIns="45720" rIns="91440" bIns="45720" rtlCol="0" anchor="ctr">
            <a:noAutofit/>
          </a:bodyPr>
          <a:lstStyle>
            <a:lvl1pPr>
              <a:defRPr lang="en-GB" sz="405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8649833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ank You 2">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5" name="Freeform: Shape 14">
            <a:extLst>
              <a:ext uri="{FF2B5EF4-FFF2-40B4-BE49-F238E27FC236}">
                <a16:creationId xmlns="" xmlns:a16="http://schemas.microsoft.com/office/drawing/2014/main" id="{41E10E1E-5268-4F03-BA64-07E19DE26739}"/>
              </a:ext>
            </a:extLst>
          </p:cNvPr>
          <p:cNvSpPr/>
          <p:nvPr/>
        </p:nvSpPr>
        <p:spPr>
          <a:xfrm flipH="1">
            <a:off x="-12223" y="0"/>
            <a:ext cx="9156224"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1143000" y="-1143001"/>
            <a:ext cx="6858000" cy="9144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1143000" y="-1143001"/>
            <a:ext cx="6858000" cy="9144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9E597736-C478-4C26-9BAF-205FE31E977C}"/>
              </a:ext>
            </a:extLst>
          </p:cNvPr>
          <p:cNvSpPr>
            <a:spLocks noGrp="1"/>
          </p:cNvSpPr>
          <p:nvPr>
            <p:ph type="ctrTitle" hasCustomPrompt="1"/>
          </p:nvPr>
        </p:nvSpPr>
        <p:spPr>
          <a:xfrm>
            <a:off x="4770181" y="3429000"/>
            <a:ext cx="3709199" cy="1243584"/>
          </a:xfrm>
        </p:spPr>
        <p:txBody>
          <a:bodyPr vert="horz" lIns="91440" tIns="45720" rIns="91440" bIns="45720" rtlCol="0" anchor="ctr">
            <a:noAutofit/>
          </a:bodyPr>
          <a:lstStyle>
            <a:lvl1pPr>
              <a:defRPr lang="en-GB" sz="405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 xmlns:a16="http://schemas.microsoft.com/office/drawing/2014/main" id="{C024DCDB-C6BF-455E-AAB8-EAF9DAB302A1}"/>
              </a:ext>
            </a:extLst>
          </p:cNvPr>
          <p:cNvSpPr/>
          <p:nvPr/>
        </p:nvSpPr>
        <p:spPr>
          <a:xfrm rot="13500000">
            <a:off x="-1302864" y="-162471"/>
            <a:ext cx="6043521" cy="6320308"/>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32" name="Freeform: Shape 31">
            <a:extLst>
              <a:ext uri="{FF2B5EF4-FFF2-40B4-BE49-F238E27FC236}">
                <a16:creationId xmlns="" xmlns:a16="http://schemas.microsoft.com/office/drawing/2014/main" id="{26AFB47A-5D51-4F9C-B01B-977CE5E3C093}"/>
              </a:ext>
            </a:extLst>
          </p:cNvPr>
          <p:cNvSpPr/>
          <p:nvPr/>
        </p:nvSpPr>
        <p:spPr>
          <a:xfrm rot="13500000">
            <a:off x="-1614363" y="-997743"/>
            <a:ext cx="6043521" cy="675666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30" name="Freeform: Shape 29">
            <a:extLst>
              <a:ext uri="{FF2B5EF4-FFF2-40B4-BE49-F238E27FC236}">
                <a16:creationId xmlns="" xmlns:a16="http://schemas.microsoft.com/office/drawing/2014/main" id="{6997A4FF-7390-4173-8ACD-6CF7145AACEC}"/>
              </a:ext>
            </a:extLst>
          </p:cNvPr>
          <p:cNvSpPr/>
          <p:nvPr/>
        </p:nvSpPr>
        <p:spPr>
          <a:xfrm rot="18900000" flipH="1">
            <a:off x="-2010864" y="-465959"/>
            <a:ext cx="647933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Tree>
    <p:extLst>
      <p:ext uri="{BB962C8B-B14F-4D97-AF65-F5344CB8AC3E}">
        <p14:creationId xmlns:p14="http://schemas.microsoft.com/office/powerpoint/2010/main" val="234795896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396876" y="1800000"/>
            <a:ext cx="8351839" cy="385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393701" y="239715"/>
            <a:ext cx="7494588" cy="1085371"/>
          </a:xfrm>
        </p:spPr>
        <p:txBody>
          <a:bodyPr/>
          <a:lstStyle/>
          <a:p>
            <a:r>
              <a:rPr lang="en-US" dirty="0"/>
              <a:t>Click to edit Master title style</a:t>
            </a:r>
          </a:p>
        </p:txBody>
      </p:sp>
    </p:spTree>
    <p:extLst>
      <p:ext uri="{BB962C8B-B14F-4D97-AF65-F5344CB8AC3E}">
        <p14:creationId xmlns:p14="http://schemas.microsoft.com/office/powerpoint/2010/main" val="2861875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B2838D16-809E-4EB1-8C0C-0E63D8139112}"/>
              </a:ext>
            </a:extLst>
          </p:cNvPr>
          <p:cNvSpPr/>
          <p:nvPr/>
        </p:nvSpPr>
        <p:spPr>
          <a:xfrm>
            <a:off x="0" y="0"/>
            <a:ext cx="9144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Freeform: Shape 7">
            <a:extLst>
              <a:ext uri="{FF2B5EF4-FFF2-40B4-BE49-F238E27FC236}">
                <a16:creationId xmlns="" xmlns:a16="http://schemas.microsoft.com/office/drawing/2014/main" id="{01FEB333-94B4-4E53-9019-D584810903BB}"/>
              </a:ext>
            </a:extLst>
          </p:cNvPr>
          <p:cNvSpPr/>
          <p:nvPr/>
        </p:nvSpPr>
        <p:spPr>
          <a:xfrm>
            <a:off x="0" y="1"/>
            <a:ext cx="9144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9" name="Freeform: Shape 8">
            <a:extLst>
              <a:ext uri="{FF2B5EF4-FFF2-40B4-BE49-F238E27FC236}">
                <a16:creationId xmlns="" xmlns:a16="http://schemas.microsoft.com/office/drawing/2014/main" id="{A59B9489-0CD9-4DB7-AC82-6E7867F91403}"/>
              </a:ext>
            </a:extLst>
          </p:cNvPr>
          <p:cNvSpPr/>
          <p:nvPr/>
        </p:nvSpPr>
        <p:spPr>
          <a:xfrm rot="16200000" flipV="1">
            <a:off x="1112261" y="-1112261"/>
            <a:ext cx="6862743" cy="9087265"/>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Right Triangle 9">
            <a:extLst>
              <a:ext uri="{FF2B5EF4-FFF2-40B4-BE49-F238E27FC236}">
                <a16:creationId xmlns="" xmlns:a16="http://schemas.microsoft.com/office/drawing/2014/main" id="{A55D1C76-C591-4FA5-9780-87AB6B37C0FA}"/>
              </a:ext>
            </a:extLst>
          </p:cNvPr>
          <p:cNvSpPr/>
          <p:nvPr/>
        </p:nvSpPr>
        <p:spPr>
          <a:xfrm rot="5400000" flipV="1">
            <a:off x="3597488" y="782783"/>
            <a:ext cx="6326154" cy="476059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1" name="Freeform: Shape 10">
            <a:extLst>
              <a:ext uri="{FF2B5EF4-FFF2-40B4-BE49-F238E27FC236}">
                <a16:creationId xmlns="" xmlns:a16="http://schemas.microsoft.com/office/drawing/2014/main" id="{A7DC1D12-670F-4235-8791-FA8C2B330871}"/>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2" name="Freeform: Shape 11">
            <a:extLst>
              <a:ext uri="{FF2B5EF4-FFF2-40B4-BE49-F238E27FC236}">
                <a16:creationId xmlns="" xmlns:a16="http://schemas.microsoft.com/office/drawing/2014/main" id="{859569CF-FDAC-47C4-A0F5-296F7117C398}"/>
              </a:ext>
            </a:extLst>
          </p:cNvPr>
          <p:cNvSpPr/>
          <p:nvPr/>
        </p:nvSpPr>
        <p:spPr>
          <a:xfrm rot="2700000">
            <a:off x="6700970" y="2066798"/>
            <a:ext cx="4406148" cy="397442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3" name="Freeform: Shape 12">
            <a:extLst>
              <a:ext uri="{FF2B5EF4-FFF2-40B4-BE49-F238E27FC236}">
                <a16:creationId xmlns="" xmlns:a16="http://schemas.microsoft.com/office/drawing/2014/main" id="{D68D0C72-2B2C-4C85-A091-157853C71784}"/>
              </a:ext>
            </a:extLst>
          </p:cNvPr>
          <p:cNvSpPr/>
          <p:nvPr/>
        </p:nvSpPr>
        <p:spPr>
          <a:xfrm rot="8100000" flipH="1">
            <a:off x="7187681" y="1088097"/>
            <a:ext cx="3804135"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4" name="Freeform: Shape 13">
            <a:extLst>
              <a:ext uri="{FF2B5EF4-FFF2-40B4-BE49-F238E27FC236}">
                <a16:creationId xmlns="" xmlns:a16="http://schemas.microsoft.com/office/drawing/2014/main" id="{8E25334A-5FE3-4DDA-8D32-4796CCFCAA74}"/>
              </a:ext>
            </a:extLst>
          </p:cNvPr>
          <p:cNvSpPr/>
          <p:nvPr/>
        </p:nvSpPr>
        <p:spPr>
          <a:xfrm rot="2700000">
            <a:off x="8469217" y="5885197"/>
            <a:ext cx="877778" cy="1316667"/>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5" name="Freeform: Shape 14">
            <a:extLst>
              <a:ext uri="{FF2B5EF4-FFF2-40B4-BE49-F238E27FC236}">
                <a16:creationId xmlns="" xmlns:a16="http://schemas.microsoft.com/office/drawing/2014/main" id="{18818DF1-D7FD-4C0F-875D-7A07E8F75C06}"/>
              </a:ext>
            </a:extLst>
          </p:cNvPr>
          <p:cNvSpPr/>
          <p:nvPr/>
        </p:nvSpPr>
        <p:spPr>
          <a:xfrm rot="8100000" flipH="1">
            <a:off x="7936699" y="5841410"/>
            <a:ext cx="1779261"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grpSp>
        <p:nvGrpSpPr>
          <p:cNvPr id="16" name="Group 15">
            <a:extLst>
              <a:ext uri="{FF2B5EF4-FFF2-40B4-BE49-F238E27FC236}">
                <a16:creationId xmlns="" xmlns:a16="http://schemas.microsoft.com/office/drawing/2014/main" id="{8F9BB384-9E14-4CEA-82C1-21837229D3EF}"/>
              </a:ext>
            </a:extLst>
          </p:cNvPr>
          <p:cNvGrpSpPr/>
          <p:nvPr/>
        </p:nvGrpSpPr>
        <p:grpSpPr>
          <a:xfrm rot="16200000">
            <a:off x="132239" y="-689051"/>
            <a:ext cx="1532001" cy="1369847"/>
            <a:chOff x="10800164" y="7142066"/>
            <a:chExt cx="2775293" cy="3308724"/>
          </a:xfrm>
        </p:grpSpPr>
        <p:sp>
          <p:nvSpPr>
            <p:cNvPr id="17" name="Freeform: Shape 16">
              <a:extLst>
                <a:ext uri="{FF2B5EF4-FFF2-40B4-BE49-F238E27FC236}">
                  <a16:creationId xmlns=""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8" name="Freeform: Shape 17">
              <a:extLst>
                <a:ext uri="{FF2B5EF4-FFF2-40B4-BE49-F238E27FC236}">
                  <a16:creationId xmlns=""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19" name="Group 18">
            <a:extLst>
              <a:ext uri="{FF2B5EF4-FFF2-40B4-BE49-F238E27FC236}">
                <a16:creationId xmlns="" xmlns:a16="http://schemas.microsoft.com/office/drawing/2014/main" id="{2772239B-C46D-4458-BB4B-DDB12FAB0172}"/>
              </a:ext>
            </a:extLst>
          </p:cNvPr>
          <p:cNvGrpSpPr/>
          <p:nvPr/>
        </p:nvGrpSpPr>
        <p:grpSpPr>
          <a:xfrm rot="16200000">
            <a:off x="1392345" y="-373940"/>
            <a:ext cx="818398" cy="739622"/>
            <a:chOff x="10945855" y="7317026"/>
            <a:chExt cx="2483924" cy="2993104"/>
          </a:xfrm>
        </p:grpSpPr>
        <p:sp>
          <p:nvSpPr>
            <p:cNvPr id="20" name="Freeform: Shape 19">
              <a:extLst>
                <a:ext uri="{FF2B5EF4-FFF2-40B4-BE49-F238E27FC236}">
                  <a16:creationId xmlns=""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1" name="Freeform: Shape 20">
              <a:extLst>
                <a:ext uri="{FF2B5EF4-FFF2-40B4-BE49-F238E27FC236}">
                  <a16:creationId xmlns=""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3" name="Text Placeholder 2">
            <a:extLst>
              <a:ext uri="{FF2B5EF4-FFF2-40B4-BE49-F238E27FC236}">
                <a16:creationId xmlns="" xmlns:a16="http://schemas.microsoft.com/office/drawing/2014/main" id="{5E194264-A3F5-42E2-9A63-DCCED0457E1B}"/>
              </a:ext>
            </a:extLst>
          </p:cNvPr>
          <p:cNvSpPr>
            <a:spLocks noGrp="1"/>
          </p:cNvSpPr>
          <p:nvPr>
            <p:ph type="body" idx="1"/>
          </p:nvPr>
        </p:nvSpPr>
        <p:spPr>
          <a:xfrm>
            <a:off x="623888" y="4754880"/>
            <a:ext cx="5102352" cy="365760"/>
          </a:xfrm>
        </p:spPr>
        <p:txBody>
          <a:bodyPr vert="horz" lIns="91440" tIns="45720" rIns="91440" bIns="45720" rtlCol="0">
            <a:normAutofit/>
          </a:bodyPr>
          <a:lstStyle>
            <a:lvl1pPr marL="0" indent="0">
              <a:buNone/>
              <a:defRPr lang="en-US" sz="1200" spc="225">
                <a:solidFill>
                  <a:schemeClr val="accent1">
                    <a:lumMod val="20000"/>
                    <a:lumOff val="80000"/>
                  </a:schemeClr>
                </a:solidFill>
                <a:latin typeface="+mn-lt"/>
                <a:cs typeface="Arial" panose="020B0604020202020204" pitchFamily="34" charset="0"/>
              </a:defRPr>
            </a:lvl1pPr>
          </a:lstStyle>
          <a:p>
            <a:pPr marL="171450" lvl="0" indent="-171450"/>
            <a:r>
              <a:rPr lang="en-US" noProof="0" smtClean="0"/>
              <a:t>Click to edit Master text styles</a:t>
            </a:r>
          </a:p>
        </p:txBody>
      </p:sp>
      <p:sp>
        <p:nvSpPr>
          <p:cNvPr id="22" name="Slide Number Placeholder 4">
            <a:extLst>
              <a:ext uri="{FF2B5EF4-FFF2-40B4-BE49-F238E27FC236}">
                <a16:creationId xmlns="" xmlns:a16="http://schemas.microsoft.com/office/drawing/2014/main" id="{0F332671-6296-47C8-BF26-B2D962F5D03D}"/>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
        <p:nvSpPr>
          <p:cNvPr id="23" name="Title 1">
            <a:extLst>
              <a:ext uri="{FF2B5EF4-FFF2-40B4-BE49-F238E27FC236}">
                <a16:creationId xmlns="" xmlns:a16="http://schemas.microsoft.com/office/drawing/2014/main" id="{7772A652-7229-2B42-B87B-298C31D6F0CB}"/>
              </a:ext>
            </a:extLst>
          </p:cNvPr>
          <p:cNvSpPr>
            <a:spLocks noGrp="1"/>
          </p:cNvSpPr>
          <p:nvPr>
            <p:ph type="title" hasCustomPrompt="1"/>
          </p:nvPr>
        </p:nvSpPr>
        <p:spPr>
          <a:xfrm>
            <a:off x="624078" y="3886201"/>
            <a:ext cx="5836158" cy="859055"/>
          </a:xfrm>
        </p:spPr>
        <p:txBody>
          <a:bodyPr vert="horz" lIns="91440" tIns="45720" rIns="91440" bIns="45720" rtlCol="0" anchor="b">
            <a:normAutofit/>
          </a:bodyPr>
          <a:lstStyle>
            <a:lvl1pPr>
              <a:defRPr lang="en-GB" sz="405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819823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xmlns="" id="{EB3E033F-4449-40FA-BC85-BD2712D313DD}"/>
              </a:ext>
            </a:extLst>
          </p:cNvPr>
          <p:cNvSpPr/>
          <p:nvPr userDrawn="1"/>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xmlns="" id="{63D26743-0505-444C-80B3-E88EE87DF72B}"/>
              </a:ext>
            </a:extLst>
          </p:cNvPr>
          <p:cNvSpPr/>
          <p:nvPr userDrawn="1"/>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xmlns="" id="{E37145E9-AC61-47D5-9288-8789940F81B6}"/>
              </a:ext>
            </a:extLst>
          </p:cNvPr>
          <p:cNvSpPr/>
          <p:nvPr userDrawn="1"/>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xmlns="" id="{A5E2B3ED-9A49-40A7-B8A3-62595FE513F9}"/>
              </a:ext>
            </a:extLst>
          </p:cNvPr>
          <p:cNvSpPr/>
          <p:nvPr userDrawn="1"/>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xmlns="" id="{1599AF7E-3E34-4597-AA72-9373A7FDB020}"/>
              </a:ext>
            </a:extLst>
          </p:cNvPr>
          <p:cNvSpPr/>
          <p:nvPr userDrawn="1"/>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xmlns="" id="{4A2DF563-7FAC-46B3-B24C-7E45CD89DA2B}"/>
              </a:ext>
            </a:extLst>
          </p:cNvPr>
          <p:cNvSpPr>
            <a:spLocks noGrp="1"/>
          </p:cNvSpPr>
          <p:nvPr>
            <p:ph type="title"/>
          </p:nvPr>
        </p:nvSpPr>
        <p:spPr>
          <a:xfrm>
            <a:off x="333375" y="542926"/>
            <a:ext cx="8410575" cy="584775"/>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xmlns="" id="{7732E1E7-45E3-4264-8F26-66758696DD1E}"/>
              </a:ext>
            </a:extLst>
          </p:cNvPr>
          <p:cNvGrpSpPr/>
          <p:nvPr userDrawn="1"/>
        </p:nvGrpSpPr>
        <p:grpSpPr>
          <a:xfrm rot="16200000">
            <a:off x="307600" y="-241991"/>
            <a:ext cx="535531" cy="483982"/>
            <a:chOff x="10945855" y="7317026"/>
            <a:chExt cx="2483924" cy="2993104"/>
          </a:xfrm>
        </p:grpSpPr>
        <p:sp>
          <p:nvSpPr>
            <p:cNvPr id="16"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xmlns="" id="{D9EBF8BB-A805-4DDB-B459-082F99815B95}"/>
              </a:ext>
            </a:extLst>
          </p:cNvPr>
          <p:cNvGrpSpPr/>
          <p:nvPr userDrawn="1"/>
        </p:nvGrpSpPr>
        <p:grpSpPr>
          <a:xfrm>
            <a:off x="-1" y="1357409"/>
            <a:ext cx="9144001" cy="4846320"/>
            <a:chOff x="-1" y="1357409"/>
            <a:chExt cx="12192001" cy="4917518"/>
          </a:xfrm>
        </p:grpSpPr>
        <p:sp>
          <p:nvSpPr>
            <p:cNvPr id="19"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xmlns="" id="{18103E00-7E4A-44CD-81AC-06433CAE1110}"/>
              </a:ext>
            </a:extLst>
          </p:cNvPr>
          <p:cNvSpPr/>
          <p:nvPr userDrawn="1"/>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xmlns="" id="{87B51822-97FF-47A7-8E4E-A0F79B4EB237}"/>
              </a:ext>
            </a:extLst>
          </p:cNvPr>
          <p:cNvSpPr>
            <a:spLocks noGrp="1"/>
          </p:cNvSpPr>
          <p:nvPr>
            <p:ph type="sldNum" sz="quarter" idx="12"/>
          </p:nvPr>
        </p:nvSpPr>
        <p:spPr>
          <a:xfrm>
            <a:off x="8439150" y="6315076"/>
            <a:ext cx="3048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xmlns="" id="{7E0C167E-2626-40DB-AACF-D02543E29BB3}"/>
              </a:ext>
            </a:extLst>
          </p:cNvPr>
          <p:cNvSpPr>
            <a:spLocks noGrp="1"/>
          </p:cNvSpPr>
          <p:nvPr>
            <p:ph type="body" sz="quarter" idx="13"/>
          </p:nvPr>
        </p:nvSpPr>
        <p:spPr>
          <a:xfrm>
            <a:off x="1057275" y="1749570"/>
            <a:ext cx="702945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19205504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Images and Contents Layout">
  <p:cSld name="1_Images and Contents Layout">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28"/>
          <p:cNvSpPr>
            <a:spLocks noGrp="1"/>
          </p:cNvSpPr>
          <p:nvPr>
            <p:ph type="pic" idx="2"/>
          </p:nvPr>
        </p:nvSpPr>
        <p:spPr>
          <a:xfrm>
            <a:off x="3563888" y="836712"/>
            <a:ext cx="1296144" cy="1728192"/>
          </a:xfrm>
          <a:prstGeom prst="ellipse">
            <a:avLst/>
          </a:prstGeom>
          <a:solidFill>
            <a:srgbClr val="F2F2F2"/>
          </a:solidFill>
          <a:ln>
            <a:noFill/>
          </a:ln>
        </p:spPr>
      </p:sp>
      <p:sp>
        <p:nvSpPr>
          <p:cNvPr id="40" name="Google Shape;40;p28"/>
          <p:cNvSpPr>
            <a:spLocks noGrp="1"/>
          </p:cNvSpPr>
          <p:nvPr>
            <p:ph type="pic" idx="3"/>
          </p:nvPr>
        </p:nvSpPr>
        <p:spPr>
          <a:xfrm>
            <a:off x="3563888" y="2708920"/>
            <a:ext cx="1296144" cy="1728192"/>
          </a:xfrm>
          <a:prstGeom prst="ellipse">
            <a:avLst/>
          </a:prstGeom>
          <a:solidFill>
            <a:srgbClr val="F2F2F2"/>
          </a:solidFill>
          <a:ln>
            <a:noFill/>
          </a:ln>
        </p:spPr>
      </p:sp>
      <p:sp>
        <p:nvSpPr>
          <p:cNvPr id="41" name="Google Shape;41;p28"/>
          <p:cNvSpPr>
            <a:spLocks noGrp="1"/>
          </p:cNvSpPr>
          <p:nvPr>
            <p:ph type="pic" idx="4"/>
          </p:nvPr>
        </p:nvSpPr>
        <p:spPr>
          <a:xfrm>
            <a:off x="3563888" y="4581128"/>
            <a:ext cx="1296144" cy="1728192"/>
          </a:xfrm>
          <a:prstGeom prst="ellipse">
            <a:avLst/>
          </a:prstGeom>
          <a:solidFill>
            <a:srgbClr val="F2F2F2"/>
          </a:solidFill>
          <a:ln>
            <a:noFill/>
          </a:ln>
        </p:spPr>
      </p:sp>
    </p:spTree>
    <p:extLst>
      <p:ext uri="{BB962C8B-B14F-4D97-AF65-F5344CB8AC3E}">
        <p14:creationId xmlns:p14="http://schemas.microsoft.com/office/powerpoint/2010/main" val="24111234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_Basic Layout">
  <p:cSld name="2_Basic Layout">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29"/>
          <p:cNvSpPr txBox="1">
            <a:spLocks noGrp="1"/>
          </p:cNvSpPr>
          <p:nvPr>
            <p:ph type="body" idx="1"/>
          </p:nvPr>
        </p:nvSpPr>
        <p:spPr>
          <a:xfrm>
            <a:off x="0" y="164639"/>
            <a:ext cx="9144000" cy="768085"/>
          </a:xfrm>
          <a:prstGeom prst="rect">
            <a:avLst/>
          </a:prstGeom>
          <a:noFill/>
          <a:ln>
            <a:noFill/>
          </a:ln>
        </p:spPr>
        <p:txBody>
          <a:bodyPr spcFirstLastPara="1" wrap="square" lIns="91425" tIns="45700" rIns="91425" bIns="45700" anchor="ctr" anchorCtr="0">
            <a:noAutofit/>
          </a:bodyPr>
          <a:lstStyle>
            <a:lvl1pPr marL="457189" marR="0" lvl="0" indent="-228594" algn="ctr"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378" marR="0" lvl="1" indent="-40639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566" marR="0" lvl="2" indent="-38099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132"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44" name="Google Shape;44;p29"/>
          <p:cNvSpPr txBox="1">
            <a:spLocks noGrp="1"/>
          </p:cNvSpPr>
          <p:nvPr>
            <p:ph type="body" idx="2"/>
          </p:nvPr>
        </p:nvSpPr>
        <p:spPr>
          <a:xfrm>
            <a:off x="0" y="932724"/>
            <a:ext cx="9144000" cy="384043"/>
          </a:xfrm>
          <a:prstGeom prst="rect">
            <a:avLst/>
          </a:prstGeom>
          <a:noFill/>
          <a:ln>
            <a:noFill/>
          </a:ln>
        </p:spPr>
        <p:txBody>
          <a:bodyPr spcFirstLastPara="1" wrap="square" lIns="91425" tIns="45700" rIns="91425" bIns="45700" anchor="ctr" anchorCtr="0">
            <a:noAutofit/>
          </a:bodyPr>
          <a:lstStyle>
            <a:lvl1pPr marL="457189" marR="0" lvl="0" indent="-228594" algn="ctr"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378" marR="0" lvl="1" indent="-40639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566" marR="0" lvl="2" indent="-38099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132"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8036116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Break Layout">
  <p:cSld name="Section Break Layout">
    <p:bg>
      <p:bgPr>
        <a:solidFill>
          <a:schemeClr val="accent2"/>
        </a:solidFill>
        <a:effectLst/>
      </p:bgPr>
    </p:bg>
    <p:spTree>
      <p:nvGrpSpPr>
        <p:cNvPr id="1" name="Shape 107"/>
        <p:cNvGrpSpPr/>
        <p:nvPr/>
      </p:nvGrpSpPr>
      <p:grpSpPr>
        <a:xfrm>
          <a:off x="0" y="0"/>
          <a:ext cx="0" cy="0"/>
          <a:chOff x="0" y="0"/>
          <a:chExt cx="0" cy="0"/>
        </a:xfrm>
      </p:grpSpPr>
      <p:sp>
        <p:nvSpPr>
          <p:cNvPr id="108" name="Google Shape;108;p26"/>
          <p:cNvSpPr txBox="1">
            <a:spLocks noGrp="1"/>
          </p:cNvSpPr>
          <p:nvPr>
            <p:ph type="body" idx="1"/>
          </p:nvPr>
        </p:nvSpPr>
        <p:spPr>
          <a:xfrm>
            <a:off x="3707904" y="3004318"/>
            <a:ext cx="5436096" cy="631435"/>
          </a:xfrm>
          <a:prstGeom prst="rect">
            <a:avLst/>
          </a:prstGeom>
          <a:noFill/>
          <a:ln>
            <a:noFill/>
          </a:ln>
        </p:spPr>
        <p:txBody>
          <a:bodyPr spcFirstLastPara="1" wrap="square" lIns="91425" tIns="45700" rIns="91425" bIns="45700" anchor="ctr" anchorCtr="0">
            <a:noAutofit/>
          </a:bodyPr>
          <a:lstStyle>
            <a:lvl1pPr marL="457189" marR="0" lvl="0" indent="-228594" algn="l"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378" marR="0" lvl="1" indent="-40639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566" marR="0" lvl="2" indent="-38099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132"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9" name="Google Shape;109;p26"/>
          <p:cNvSpPr txBox="1">
            <a:spLocks noGrp="1"/>
          </p:cNvSpPr>
          <p:nvPr>
            <p:ph type="body" idx="2"/>
          </p:nvPr>
        </p:nvSpPr>
        <p:spPr>
          <a:xfrm>
            <a:off x="3707904" y="3635753"/>
            <a:ext cx="5436096" cy="384043"/>
          </a:xfrm>
          <a:prstGeom prst="rect">
            <a:avLst/>
          </a:prstGeom>
          <a:noFill/>
          <a:ln>
            <a:noFill/>
          </a:ln>
        </p:spPr>
        <p:txBody>
          <a:bodyPr spcFirstLastPara="1" wrap="square" lIns="91425" tIns="45700" rIns="91425" bIns="45700" anchor="ctr" anchorCtr="0">
            <a:noAutofit/>
          </a:bodyPr>
          <a:lstStyle>
            <a:lvl1pPr marL="457189" marR="0" lvl="0" indent="-228594" algn="l" rtl="0">
              <a:spcBef>
                <a:spcPts val="28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914378" marR="0" lvl="1" indent="-40639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566" marR="0" lvl="2" indent="-38099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132"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133357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Basic Layout">
  <p:cSld name="1_Basic Layout">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31"/>
          <p:cNvSpPr txBox="1">
            <a:spLocks noGrp="1"/>
          </p:cNvSpPr>
          <p:nvPr>
            <p:ph type="body" idx="1"/>
          </p:nvPr>
        </p:nvSpPr>
        <p:spPr>
          <a:xfrm>
            <a:off x="1619673" y="164639"/>
            <a:ext cx="7524328" cy="768085"/>
          </a:xfrm>
          <a:prstGeom prst="rect">
            <a:avLst/>
          </a:prstGeom>
          <a:noFill/>
          <a:ln>
            <a:noFill/>
          </a:ln>
        </p:spPr>
        <p:txBody>
          <a:bodyPr spcFirstLastPara="1" wrap="square" lIns="91425" tIns="45700" rIns="91425" bIns="45700" anchor="ctr" anchorCtr="0">
            <a:noAutofit/>
          </a:bodyPr>
          <a:lstStyle>
            <a:lvl1pPr marL="457189" marR="0" lvl="0" indent="-228594" algn="l" rtl="0">
              <a:spcBef>
                <a:spcPts val="720"/>
              </a:spcBef>
              <a:spcAft>
                <a:spcPts val="0"/>
              </a:spcAft>
              <a:buClr>
                <a:schemeClr val="lt1"/>
              </a:buClr>
              <a:buSzPts val="3600"/>
              <a:buFont typeface="Arial"/>
              <a:buNone/>
              <a:defRPr sz="3600" b="0" i="0" u="none" strike="noStrike" cap="none">
                <a:solidFill>
                  <a:schemeClr val="lt1"/>
                </a:solidFill>
                <a:latin typeface="Arial"/>
                <a:ea typeface="Arial"/>
                <a:cs typeface="Arial"/>
                <a:sym typeface="Arial"/>
              </a:defRPr>
            </a:lvl1pPr>
            <a:lvl2pPr marL="914378" marR="0" lvl="1" indent="-40639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566" marR="0" lvl="2" indent="-38099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132"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1" name="Google Shape;51;p31"/>
          <p:cNvSpPr txBox="1">
            <a:spLocks noGrp="1"/>
          </p:cNvSpPr>
          <p:nvPr>
            <p:ph type="body" idx="2"/>
          </p:nvPr>
        </p:nvSpPr>
        <p:spPr>
          <a:xfrm>
            <a:off x="1619673" y="932724"/>
            <a:ext cx="7524328" cy="384043"/>
          </a:xfrm>
          <a:prstGeom prst="rect">
            <a:avLst/>
          </a:prstGeom>
          <a:noFill/>
          <a:ln>
            <a:noFill/>
          </a:ln>
        </p:spPr>
        <p:txBody>
          <a:bodyPr spcFirstLastPara="1" wrap="square" lIns="91425" tIns="45700" rIns="91425" bIns="45700" anchor="ctr" anchorCtr="0">
            <a:noAutofit/>
          </a:bodyPr>
          <a:lstStyle>
            <a:lvl1pPr marL="457189" marR="0" lvl="0" indent="-228594" algn="l" rtl="0">
              <a:spcBef>
                <a:spcPts val="240"/>
              </a:spcBef>
              <a:spcAft>
                <a:spcPts val="0"/>
              </a:spcAft>
              <a:buClr>
                <a:schemeClr val="lt1"/>
              </a:buClr>
              <a:buSzPts val="1200"/>
              <a:buFont typeface="Arial"/>
              <a:buNone/>
              <a:defRPr sz="1200" b="0" i="0" u="none" strike="noStrike" cap="none">
                <a:solidFill>
                  <a:schemeClr val="lt1"/>
                </a:solidFill>
                <a:latin typeface="Arial"/>
                <a:ea typeface="Arial"/>
                <a:cs typeface="Arial"/>
                <a:sym typeface="Arial"/>
              </a:defRPr>
            </a:lvl1pPr>
            <a:lvl2pPr marL="914378" marR="0" lvl="1" indent="-40639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566" marR="0" lvl="2" indent="-38099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754" marR="0" lvl="3"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5943" marR="0" lvl="4"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132" marR="0" lvl="5"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320" marR="0" lvl="6"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509" marR="0" lvl="7"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697" marR="0" lvl="8" indent="-355591"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273738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CDBB6E5-B91E-4946-9390-E8693855103A}"/>
              </a:ext>
            </a:extLst>
          </p:cNvPr>
          <p:cNvSpPr/>
          <p:nvPr/>
        </p:nvSpPr>
        <p:spPr>
          <a:xfrm>
            <a:off x="0" y="0"/>
            <a:ext cx="9144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34" name="Freeform: Shape 33">
            <a:extLst>
              <a:ext uri="{FF2B5EF4-FFF2-40B4-BE49-F238E27FC236}">
                <a16:creationId xmlns="" xmlns:a16="http://schemas.microsoft.com/office/drawing/2014/main" id="{0C3CC1C9-1FA0-4FE4-8984-4A8B3728D674}"/>
              </a:ext>
            </a:extLst>
          </p:cNvPr>
          <p:cNvSpPr/>
          <p:nvPr/>
        </p:nvSpPr>
        <p:spPr>
          <a:xfrm rot="16200000" flipV="1">
            <a:off x="1283979" y="-997278"/>
            <a:ext cx="6862743" cy="8857300"/>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24" name="Freeform: Shape 23">
            <a:extLst>
              <a:ext uri="{FF2B5EF4-FFF2-40B4-BE49-F238E27FC236}">
                <a16:creationId xmlns="" xmlns:a16="http://schemas.microsoft.com/office/drawing/2014/main" id="{8E049265-431E-48DE-B7F7-4959930171DC}"/>
              </a:ext>
            </a:extLst>
          </p:cNvPr>
          <p:cNvSpPr/>
          <p:nvPr/>
        </p:nvSpPr>
        <p:spPr>
          <a:xfrm rot="16200000" flipV="1">
            <a:off x="1112262" y="-1112261"/>
            <a:ext cx="6862743" cy="9087265"/>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5" name="Freeform: Shape 24">
            <a:extLst>
              <a:ext uri="{FF2B5EF4-FFF2-40B4-BE49-F238E27FC236}">
                <a16:creationId xmlns="" xmlns:a16="http://schemas.microsoft.com/office/drawing/2014/main" id="{173E5F2D-1F8E-4DCC-857F-932C6C6539BB}"/>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nvGrpSpPr>
          <p:cNvPr id="26" name="Group 25">
            <a:extLst>
              <a:ext uri="{FF2B5EF4-FFF2-40B4-BE49-F238E27FC236}">
                <a16:creationId xmlns="" xmlns:a16="http://schemas.microsoft.com/office/drawing/2014/main" id="{E9318B2B-E019-4078-9EF0-C9D6281AE31B}"/>
              </a:ext>
            </a:extLst>
          </p:cNvPr>
          <p:cNvGrpSpPr/>
          <p:nvPr/>
        </p:nvGrpSpPr>
        <p:grpSpPr>
          <a:xfrm>
            <a:off x="7332057" y="2057401"/>
            <a:ext cx="3310169" cy="3934444"/>
            <a:chOff x="9222437" y="1088097"/>
            <a:chExt cx="5433318" cy="4843502"/>
          </a:xfrm>
        </p:grpSpPr>
        <p:sp>
          <p:nvSpPr>
            <p:cNvPr id="27" name="Freeform: Shape 26">
              <a:extLst>
                <a:ext uri="{FF2B5EF4-FFF2-40B4-BE49-F238E27FC236}">
                  <a16:creationId xmlns=""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28" name="Freeform: Shape 27">
              <a:extLst>
                <a:ext uri="{FF2B5EF4-FFF2-40B4-BE49-F238E27FC236}">
                  <a16:creationId xmlns=""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grpSp>
      <p:sp>
        <p:nvSpPr>
          <p:cNvPr id="29" name="Freeform: Shape 28">
            <a:extLst>
              <a:ext uri="{FF2B5EF4-FFF2-40B4-BE49-F238E27FC236}">
                <a16:creationId xmlns="" xmlns:a16="http://schemas.microsoft.com/office/drawing/2014/main" id="{EE8F5B31-1523-46AE-9455-C33DFC1BDDE0}"/>
              </a:ext>
            </a:extLst>
          </p:cNvPr>
          <p:cNvSpPr/>
          <p:nvPr/>
        </p:nvSpPr>
        <p:spPr>
          <a:xfrm rot="2700000">
            <a:off x="8469217" y="5885197"/>
            <a:ext cx="877778" cy="1316667"/>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30" name="Freeform: Shape 29">
            <a:extLst>
              <a:ext uri="{FF2B5EF4-FFF2-40B4-BE49-F238E27FC236}">
                <a16:creationId xmlns="" xmlns:a16="http://schemas.microsoft.com/office/drawing/2014/main" id="{5D17048F-C2E1-4775-BC32-50BD6219F89D}"/>
              </a:ext>
            </a:extLst>
          </p:cNvPr>
          <p:cNvSpPr/>
          <p:nvPr/>
        </p:nvSpPr>
        <p:spPr>
          <a:xfrm rot="8100000" flipH="1">
            <a:off x="7936699" y="5841410"/>
            <a:ext cx="1779261"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grpSp>
        <p:nvGrpSpPr>
          <p:cNvPr id="31" name="Group 30">
            <a:extLst>
              <a:ext uri="{FF2B5EF4-FFF2-40B4-BE49-F238E27FC236}">
                <a16:creationId xmlns="" xmlns:a16="http://schemas.microsoft.com/office/drawing/2014/main" id="{EAB002AA-4848-49C8-A834-036F860C79A3}"/>
              </a:ext>
            </a:extLst>
          </p:cNvPr>
          <p:cNvGrpSpPr/>
          <p:nvPr/>
        </p:nvGrpSpPr>
        <p:grpSpPr>
          <a:xfrm rot="16200000" flipH="1">
            <a:off x="7303720" y="6409175"/>
            <a:ext cx="1052473" cy="907084"/>
            <a:chOff x="10800165" y="7142066"/>
            <a:chExt cx="2775293" cy="3189215"/>
          </a:xfrm>
        </p:grpSpPr>
        <p:sp>
          <p:nvSpPr>
            <p:cNvPr id="32" name="Freeform: Shape 31">
              <a:extLst>
                <a:ext uri="{FF2B5EF4-FFF2-40B4-BE49-F238E27FC236}">
                  <a16:creationId xmlns=""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33" name="Freeform: Shape 32">
              <a:extLst>
                <a:ext uri="{FF2B5EF4-FFF2-40B4-BE49-F238E27FC236}">
                  <a16:creationId xmlns=""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2" name="Title 1">
            <a:extLst>
              <a:ext uri="{FF2B5EF4-FFF2-40B4-BE49-F238E27FC236}">
                <a16:creationId xmlns="" xmlns:a16="http://schemas.microsoft.com/office/drawing/2014/main" id="{42374B20-3E42-44AF-BEF1-8AB33067395C}"/>
              </a:ext>
            </a:extLst>
          </p:cNvPr>
          <p:cNvSpPr>
            <a:spLocks noGrp="1"/>
          </p:cNvSpPr>
          <p:nvPr>
            <p:ph type="title" hasCustomPrompt="1"/>
          </p:nvPr>
        </p:nvSpPr>
        <p:spPr>
          <a:xfrm>
            <a:off x="624078" y="3886201"/>
            <a:ext cx="5836158" cy="859055"/>
          </a:xfrm>
        </p:spPr>
        <p:txBody>
          <a:bodyPr vert="horz" lIns="91440" tIns="45720" rIns="91440" bIns="45720" rtlCol="0" anchor="b">
            <a:normAutofit/>
          </a:bodyPr>
          <a:lstStyle>
            <a:lvl1pPr>
              <a:defRPr lang="en-GB" sz="405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 xmlns:a16="http://schemas.microsoft.com/office/drawing/2014/main" id="{5E194264-A3F5-42E2-9A63-DCCED0457E1B}"/>
              </a:ext>
            </a:extLst>
          </p:cNvPr>
          <p:cNvSpPr>
            <a:spLocks noGrp="1"/>
          </p:cNvSpPr>
          <p:nvPr>
            <p:ph type="body" idx="1"/>
          </p:nvPr>
        </p:nvSpPr>
        <p:spPr>
          <a:xfrm>
            <a:off x="623888" y="4754880"/>
            <a:ext cx="5102352" cy="365760"/>
          </a:xfrm>
        </p:spPr>
        <p:txBody>
          <a:bodyPr vert="horz" lIns="91440" tIns="45720" rIns="91440" bIns="45720" rtlCol="0">
            <a:normAutofit/>
          </a:bodyPr>
          <a:lstStyle>
            <a:lvl1pPr marL="0" indent="0">
              <a:buNone/>
              <a:defRPr lang="en-US" sz="1200" spc="225">
                <a:solidFill>
                  <a:schemeClr val="accent1">
                    <a:lumMod val="20000"/>
                    <a:lumOff val="80000"/>
                  </a:schemeClr>
                </a:solidFill>
                <a:latin typeface="+mn-lt"/>
                <a:cs typeface="Arial" panose="020B0604020202020204" pitchFamily="34" charset="0"/>
              </a:defRPr>
            </a:lvl1pPr>
          </a:lstStyle>
          <a:p>
            <a:pPr marL="171450" lvl="0" indent="-171450"/>
            <a:r>
              <a:rPr lang="en-US" noProof="0" smtClean="0"/>
              <a:t>Click to edit Master text styles</a:t>
            </a:r>
          </a:p>
        </p:txBody>
      </p:sp>
      <p:sp>
        <p:nvSpPr>
          <p:cNvPr id="35" name="Slide Number Placeholder 4">
            <a:extLst>
              <a:ext uri="{FF2B5EF4-FFF2-40B4-BE49-F238E27FC236}">
                <a16:creationId xmlns="" xmlns:a16="http://schemas.microsoft.com/office/drawing/2014/main" id="{6F73F836-940E-4B65-A29C-D0869263C935}"/>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Tree>
    <p:extLst>
      <p:ext uri="{BB962C8B-B14F-4D97-AF65-F5344CB8AC3E}">
        <p14:creationId xmlns:p14="http://schemas.microsoft.com/office/powerpoint/2010/main" val="2383991016"/>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CDBB6E5-B91E-4946-9390-E8693855103A}"/>
              </a:ext>
            </a:extLst>
          </p:cNvPr>
          <p:cNvSpPr/>
          <p:nvPr/>
        </p:nvSpPr>
        <p:spPr>
          <a:xfrm>
            <a:off x="0" y="0"/>
            <a:ext cx="9144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34" name="Freeform: Shape 33">
            <a:extLst>
              <a:ext uri="{FF2B5EF4-FFF2-40B4-BE49-F238E27FC236}">
                <a16:creationId xmlns="" xmlns:a16="http://schemas.microsoft.com/office/drawing/2014/main" id="{0C3CC1C9-1FA0-4FE4-8984-4A8B3728D674}"/>
              </a:ext>
            </a:extLst>
          </p:cNvPr>
          <p:cNvSpPr/>
          <p:nvPr/>
        </p:nvSpPr>
        <p:spPr>
          <a:xfrm rot="16200000" flipV="1">
            <a:off x="1283979" y="-997278"/>
            <a:ext cx="6862743" cy="8857300"/>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24" name="Freeform: Shape 23">
            <a:extLst>
              <a:ext uri="{FF2B5EF4-FFF2-40B4-BE49-F238E27FC236}">
                <a16:creationId xmlns="" xmlns:a16="http://schemas.microsoft.com/office/drawing/2014/main" id="{8E049265-431E-48DE-B7F7-4959930171DC}"/>
              </a:ext>
            </a:extLst>
          </p:cNvPr>
          <p:cNvSpPr/>
          <p:nvPr/>
        </p:nvSpPr>
        <p:spPr>
          <a:xfrm rot="16200000" flipV="1">
            <a:off x="1112262" y="-1112261"/>
            <a:ext cx="6862743" cy="9087265"/>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5" name="Freeform: Shape 24">
            <a:extLst>
              <a:ext uri="{FF2B5EF4-FFF2-40B4-BE49-F238E27FC236}">
                <a16:creationId xmlns="" xmlns:a16="http://schemas.microsoft.com/office/drawing/2014/main" id="{173E5F2D-1F8E-4DCC-857F-932C6C6539BB}"/>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4" name="Oval 3">
            <a:extLst>
              <a:ext uri="{FF2B5EF4-FFF2-40B4-BE49-F238E27FC236}">
                <a16:creationId xmlns="" xmlns:a16="http://schemas.microsoft.com/office/drawing/2014/main" id="{ECB4C115-EFF9-405C-98BE-F4077B9730D0}"/>
              </a:ext>
            </a:extLst>
          </p:cNvPr>
          <p:cNvSpPr/>
          <p:nvPr/>
        </p:nvSpPr>
        <p:spPr>
          <a:xfrm>
            <a:off x="400049" y="914400"/>
            <a:ext cx="1458686"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8" name="Title 1">
            <a:extLst>
              <a:ext uri="{FF2B5EF4-FFF2-40B4-BE49-F238E27FC236}">
                <a16:creationId xmlns="" xmlns:a16="http://schemas.microsoft.com/office/drawing/2014/main" id="{C9A300DD-BB54-44ED-A7E4-01CD41EC930F}"/>
              </a:ext>
            </a:extLst>
          </p:cNvPr>
          <p:cNvSpPr txBox="1">
            <a:spLocks/>
          </p:cNvSpPr>
          <p:nvPr/>
        </p:nvSpPr>
        <p:spPr>
          <a:xfrm>
            <a:off x="717745" y="923306"/>
            <a:ext cx="753836" cy="2859313"/>
          </a:xfrm>
          <a:prstGeom prst="rect">
            <a:avLst/>
          </a:prstGeom>
        </p:spPr>
        <p:txBody>
          <a:bodyPr vert="horz" lIns="68580" tIns="34290" rIns="68580" bIns="3429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3800" noProof="0" dirty="0">
                <a:solidFill>
                  <a:schemeClr val="accent1">
                    <a:lumMod val="60000"/>
                    <a:lumOff val="40000"/>
                  </a:schemeClr>
                </a:solidFill>
                <a:latin typeface="+mj-lt"/>
              </a:rPr>
              <a:t>“</a:t>
            </a:r>
          </a:p>
        </p:txBody>
      </p:sp>
      <p:sp>
        <p:nvSpPr>
          <p:cNvPr id="2" name="Title 1">
            <a:extLst>
              <a:ext uri="{FF2B5EF4-FFF2-40B4-BE49-F238E27FC236}">
                <a16:creationId xmlns="" xmlns:a16="http://schemas.microsoft.com/office/drawing/2014/main" id="{42374B20-3E42-44AF-BEF1-8AB33067395C}"/>
              </a:ext>
            </a:extLst>
          </p:cNvPr>
          <p:cNvSpPr>
            <a:spLocks noGrp="1"/>
          </p:cNvSpPr>
          <p:nvPr>
            <p:ph type="title" hasCustomPrompt="1"/>
          </p:nvPr>
        </p:nvSpPr>
        <p:spPr>
          <a:xfrm>
            <a:off x="400050" y="3200401"/>
            <a:ext cx="5663293" cy="2859313"/>
          </a:xfrm>
        </p:spPr>
        <p:txBody>
          <a:bodyPr vert="horz" lIns="91440" tIns="45720" rIns="91440" bIns="45720" rtlCol="0" anchor="t">
            <a:normAutofit/>
          </a:bodyPr>
          <a:lstStyle>
            <a:lvl1pPr>
              <a:lnSpc>
                <a:spcPct val="100000"/>
              </a:lnSpc>
              <a:defRPr lang="en-GB" sz="24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 xmlns:a16="http://schemas.microsoft.com/office/drawing/2014/main" id="{A4E6C1FF-5925-42B3-B7F9-0A0031BDAD30}"/>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Tree>
    <p:extLst>
      <p:ext uri="{BB962C8B-B14F-4D97-AF65-F5344CB8AC3E}">
        <p14:creationId xmlns:p14="http://schemas.microsoft.com/office/powerpoint/2010/main" val="72991652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63D26743-0505-444C-80B3-E88EE87DF72B}"/>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8" name="Freeform: Shape 7">
            <a:extLst>
              <a:ext uri="{FF2B5EF4-FFF2-40B4-BE49-F238E27FC236}">
                <a16:creationId xmlns="" xmlns:a16="http://schemas.microsoft.com/office/drawing/2014/main" id="{1599AF7E-3E34-4597-AA72-9373A7FDB020}"/>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333375" y="542926"/>
            <a:ext cx="8410575" cy="424732"/>
          </a:xfrm>
        </p:spPr>
        <p:txBody>
          <a:bodyPr vert="horz" wrap="square" lIns="91440" tIns="45720" rIns="91440" bIns="45720" rtlCol="0" anchor="t">
            <a:spAutoFit/>
          </a:bodyPr>
          <a:lstStyle>
            <a:lvl1pPr>
              <a:defRPr lang="en-GB" sz="2400" b="1" spc="-53" baseline="0" dirty="0">
                <a:solidFill>
                  <a:schemeClr val="bg1"/>
                </a:solidFill>
                <a:latin typeface="+mj-lt"/>
              </a:defRPr>
            </a:lvl1pPr>
          </a:lstStyle>
          <a:p>
            <a:pPr lvl="0"/>
            <a:r>
              <a:rPr lang="en-US" noProof="0" smtClean="0"/>
              <a:t>Click to edit Master title style</a:t>
            </a:r>
            <a:endParaRPr lang="en-US" noProof="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grpSp>
        <p:nvGrpSpPr>
          <p:cNvPr id="15" name="Group 14">
            <a:extLst>
              <a:ext uri="{FF2B5EF4-FFF2-40B4-BE49-F238E27FC236}">
                <a16:creationId xmlns="" xmlns:a16="http://schemas.microsoft.com/office/drawing/2014/main" id="{7732E1E7-45E3-4264-8F26-66758696DD1E}"/>
              </a:ext>
            </a:extLst>
          </p:cNvPr>
          <p:cNvGrpSpPr/>
          <p:nvPr/>
        </p:nvGrpSpPr>
        <p:grpSpPr>
          <a:xfrm rot="16200000">
            <a:off x="307600" y="-241991"/>
            <a:ext cx="535531" cy="483982"/>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23" name="Text Placeholder 22">
            <a:extLst>
              <a:ext uri="{FF2B5EF4-FFF2-40B4-BE49-F238E27FC236}">
                <a16:creationId xmlns="" xmlns:a16="http://schemas.microsoft.com/office/drawing/2014/main" id="{03618670-D1E4-466C-BDB5-FC890AC31457}"/>
              </a:ext>
            </a:extLst>
          </p:cNvPr>
          <p:cNvSpPr>
            <a:spLocks noGrp="1"/>
          </p:cNvSpPr>
          <p:nvPr>
            <p:ph type="body" sz="quarter" idx="13"/>
          </p:nvPr>
        </p:nvSpPr>
        <p:spPr>
          <a:xfrm>
            <a:off x="333375" y="1625386"/>
            <a:ext cx="5038725" cy="4093243"/>
          </a:xfrm>
        </p:spPr>
        <p:txBody>
          <a:bodyPr>
            <a:noAutofit/>
          </a:bodyPr>
          <a:lstStyle>
            <a:lvl1pPr>
              <a:lnSpc>
                <a:spcPct val="100000"/>
              </a:lnSpc>
              <a:spcBef>
                <a:spcPts val="450"/>
              </a:spcBef>
              <a:spcAft>
                <a:spcPts val="300"/>
              </a:spcAft>
              <a:defRPr sz="1200">
                <a:solidFill>
                  <a:schemeClr val="bg1"/>
                </a:solidFill>
                <a:latin typeface="+mn-lt"/>
                <a:cs typeface="Arial" panose="020B0604020202020204" pitchFamily="34" charset="0"/>
              </a:defRPr>
            </a:lvl1pPr>
            <a:lvl2pPr>
              <a:lnSpc>
                <a:spcPct val="100000"/>
              </a:lnSpc>
              <a:spcBef>
                <a:spcPts val="450"/>
              </a:spcBef>
              <a:spcAft>
                <a:spcPts val="300"/>
              </a:spcAft>
              <a:defRPr sz="1050">
                <a:solidFill>
                  <a:schemeClr val="bg1"/>
                </a:solidFill>
                <a:latin typeface="+mn-lt"/>
                <a:cs typeface="Arial" panose="020B0604020202020204" pitchFamily="34" charset="0"/>
              </a:defRPr>
            </a:lvl2pPr>
            <a:lvl3pPr>
              <a:lnSpc>
                <a:spcPct val="100000"/>
              </a:lnSpc>
              <a:spcBef>
                <a:spcPts val="450"/>
              </a:spcBef>
              <a:spcAft>
                <a:spcPts val="300"/>
              </a:spcAft>
              <a:defRPr sz="900">
                <a:solidFill>
                  <a:schemeClr val="bg1"/>
                </a:solidFill>
                <a:latin typeface="+mn-lt"/>
                <a:cs typeface="Arial" panose="020B0604020202020204" pitchFamily="34" charset="0"/>
              </a:defRPr>
            </a:lvl3pPr>
            <a:lvl4pPr>
              <a:defRPr sz="1050">
                <a:solidFill>
                  <a:schemeClr val="bg1"/>
                </a:solidFill>
                <a:latin typeface="Arial" panose="020B0604020202020204" pitchFamily="34" charset="0"/>
                <a:cs typeface="Arial" panose="020B0604020202020204" pitchFamily="34" charset="0"/>
              </a:defRPr>
            </a:lvl4pPr>
            <a:lvl5pPr>
              <a:defRPr sz="1050">
                <a:solidFill>
                  <a:schemeClr val="bg1"/>
                </a:solidFill>
                <a:latin typeface="Arial" panose="020B0604020202020204" pitchFamily="34" charset="0"/>
                <a:cs typeface="Arial" panose="020B0604020202020204" pitchFamily="34" charset="0"/>
              </a:defRPr>
            </a:lvl5pPr>
          </a:lstStyle>
          <a:p>
            <a:pPr lvl="0"/>
            <a:r>
              <a:rPr lang="en-US" noProof="0" smtClean="0"/>
              <a:t>Click to edit Master text styles</a:t>
            </a:r>
          </a:p>
          <a:p>
            <a:pPr lvl="1"/>
            <a:r>
              <a:rPr lang="en-US" noProof="0" smtClean="0"/>
              <a:t>Second level</a:t>
            </a:r>
          </a:p>
          <a:p>
            <a:pPr lvl="2"/>
            <a:r>
              <a:rPr lang="en-US" noProof="0" smtClean="0"/>
              <a:t>Third level</a:t>
            </a:r>
          </a:p>
        </p:txBody>
      </p:sp>
    </p:spTree>
    <p:extLst>
      <p:ext uri="{BB962C8B-B14F-4D97-AF65-F5344CB8AC3E}">
        <p14:creationId xmlns:p14="http://schemas.microsoft.com/office/powerpoint/2010/main" val="110547798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63D26743-0505-444C-80B3-E88EE87DF72B}"/>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8" name="Freeform: Shape 17">
            <a:extLst>
              <a:ext uri="{FF2B5EF4-FFF2-40B4-BE49-F238E27FC236}">
                <a16:creationId xmlns="" xmlns:a16="http://schemas.microsoft.com/office/drawing/2014/main" id="{E37145E9-AC61-47D5-9288-8789940F81B6}"/>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2" name="Freeform: Shape 11">
            <a:extLst>
              <a:ext uri="{FF2B5EF4-FFF2-40B4-BE49-F238E27FC236}">
                <a16:creationId xmlns="" xmlns:a16="http://schemas.microsoft.com/office/drawing/2014/main" id="{A5E2B3ED-9A49-40A7-B8A3-62595FE513F9}"/>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Freeform: Shape 7">
            <a:extLst>
              <a:ext uri="{FF2B5EF4-FFF2-40B4-BE49-F238E27FC236}">
                <a16:creationId xmlns="" xmlns:a16="http://schemas.microsoft.com/office/drawing/2014/main" id="{1599AF7E-3E34-4597-AA72-9373A7FDB020}"/>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333375" y="542926"/>
            <a:ext cx="8410575" cy="424732"/>
          </a:xfrm>
        </p:spPr>
        <p:txBody>
          <a:bodyPr vert="horz" wrap="square" lIns="91440" tIns="45720" rIns="91440" bIns="45720" rtlCol="0" anchor="t">
            <a:spAutoFit/>
          </a:bodyPr>
          <a:lstStyle>
            <a:lvl1pPr>
              <a:defRPr lang="en-GB" sz="2400" b="1" spc="-53"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p:nvGrpSpPr>
        <p:grpSpPr>
          <a:xfrm rot="16200000">
            <a:off x="307600" y="-241991"/>
            <a:ext cx="535531" cy="483982"/>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6" name="Group 5">
            <a:extLst>
              <a:ext uri="{FF2B5EF4-FFF2-40B4-BE49-F238E27FC236}">
                <a16:creationId xmlns="" xmlns:a16="http://schemas.microsoft.com/office/drawing/2014/main" id="{D9EBF8BB-A805-4DDB-B459-082F99815B95}"/>
              </a:ext>
            </a:extLst>
          </p:cNvPr>
          <p:cNvGrpSpPr/>
          <p:nvPr/>
        </p:nvGrpSpPr>
        <p:grpSpPr>
          <a:xfrm>
            <a:off x="-1" y="1357409"/>
            <a:ext cx="9144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24" name="Freeform: Shape 23">
            <a:extLst>
              <a:ext uri="{FF2B5EF4-FFF2-40B4-BE49-F238E27FC236}">
                <a16:creationId xmlns="" xmlns:a16="http://schemas.microsoft.com/office/drawing/2014/main" id="{18103E00-7E4A-44CD-81AC-06433CAE1110}"/>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Tree>
    <p:extLst>
      <p:ext uri="{BB962C8B-B14F-4D97-AF65-F5344CB8AC3E}">
        <p14:creationId xmlns:p14="http://schemas.microsoft.com/office/powerpoint/2010/main" val="3244475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63D26743-0505-444C-80B3-E88EE87DF72B}"/>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8" name="Freeform: Shape 17">
            <a:extLst>
              <a:ext uri="{FF2B5EF4-FFF2-40B4-BE49-F238E27FC236}">
                <a16:creationId xmlns="" xmlns:a16="http://schemas.microsoft.com/office/drawing/2014/main" id="{E37145E9-AC61-47D5-9288-8789940F81B6}"/>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2" name="Freeform: Shape 11">
            <a:extLst>
              <a:ext uri="{FF2B5EF4-FFF2-40B4-BE49-F238E27FC236}">
                <a16:creationId xmlns="" xmlns:a16="http://schemas.microsoft.com/office/drawing/2014/main" id="{A5E2B3ED-9A49-40A7-B8A3-62595FE513F9}"/>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Freeform: Shape 7">
            <a:extLst>
              <a:ext uri="{FF2B5EF4-FFF2-40B4-BE49-F238E27FC236}">
                <a16:creationId xmlns="" xmlns:a16="http://schemas.microsoft.com/office/drawing/2014/main" id="{1599AF7E-3E34-4597-AA72-9373A7FDB020}"/>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333375" y="542926"/>
            <a:ext cx="8410575" cy="424732"/>
          </a:xfrm>
        </p:spPr>
        <p:txBody>
          <a:bodyPr vert="horz" wrap="square" lIns="91440" tIns="45720" rIns="91440" bIns="45720" rtlCol="0" anchor="t">
            <a:spAutoFit/>
          </a:bodyPr>
          <a:lstStyle>
            <a:lvl1pPr>
              <a:defRPr lang="en-GB" sz="2400" b="1" spc="-53"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p:nvGrpSpPr>
        <p:grpSpPr>
          <a:xfrm rot="16200000">
            <a:off x="307600" y="-241991"/>
            <a:ext cx="535531" cy="483982"/>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6" name="Group 5">
            <a:extLst>
              <a:ext uri="{FF2B5EF4-FFF2-40B4-BE49-F238E27FC236}">
                <a16:creationId xmlns="" xmlns:a16="http://schemas.microsoft.com/office/drawing/2014/main" id="{D9EBF8BB-A805-4DDB-B459-082F99815B95}"/>
              </a:ext>
            </a:extLst>
          </p:cNvPr>
          <p:cNvGrpSpPr/>
          <p:nvPr/>
        </p:nvGrpSpPr>
        <p:grpSpPr>
          <a:xfrm>
            <a:off x="-1" y="1357409"/>
            <a:ext cx="9144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24" name="Freeform: Shape 23">
            <a:extLst>
              <a:ext uri="{FF2B5EF4-FFF2-40B4-BE49-F238E27FC236}">
                <a16:creationId xmlns="" xmlns:a16="http://schemas.microsoft.com/office/drawing/2014/main" id="{18103E00-7E4A-44CD-81AC-06433CAE1110}"/>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 xmlns:a16="http://schemas.microsoft.com/office/drawing/2014/main" id="{7E0C167E-2626-40DB-AACF-D02543E29BB3}"/>
              </a:ext>
            </a:extLst>
          </p:cNvPr>
          <p:cNvSpPr>
            <a:spLocks noGrp="1"/>
          </p:cNvSpPr>
          <p:nvPr>
            <p:ph type="body" sz="quarter" idx="13"/>
          </p:nvPr>
        </p:nvSpPr>
        <p:spPr>
          <a:xfrm>
            <a:off x="1057275" y="1749570"/>
            <a:ext cx="7029450" cy="3358860"/>
          </a:xfrm>
        </p:spPr>
        <p:txBody>
          <a:bodyPr anchor="ctr">
            <a:normAutofit/>
          </a:bodyPr>
          <a:lstStyle>
            <a:lvl1pPr marL="0" indent="0" algn="ctr">
              <a:buNone/>
              <a:defRPr sz="4500">
                <a:solidFill>
                  <a:schemeClr val="bg1"/>
                </a:solidFill>
              </a:defRPr>
            </a:lvl1pPr>
          </a:lstStyle>
          <a:p>
            <a:pPr lvl="0"/>
            <a:r>
              <a:rPr lang="en-US" noProof="0" smtClean="0"/>
              <a:t>Click to edit Master text styles</a:t>
            </a:r>
          </a:p>
        </p:txBody>
      </p:sp>
      <p:sp>
        <p:nvSpPr>
          <p:cNvPr id="20" name="Rectangle 19">
            <a:extLst>
              <a:ext uri="{FF2B5EF4-FFF2-40B4-BE49-F238E27FC236}">
                <a16:creationId xmlns:a16="http://schemas.microsoft.com/office/drawing/2014/main" xmlns="" id="{EB3E033F-4449-40FA-BC85-BD2712D313DD}"/>
              </a:ext>
            </a:extLst>
          </p:cNvPr>
          <p:cNvSpPr/>
          <p:nvPr userDrawn="1"/>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9">
            <a:extLst>
              <a:ext uri="{FF2B5EF4-FFF2-40B4-BE49-F238E27FC236}">
                <a16:creationId xmlns:a16="http://schemas.microsoft.com/office/drawing/2014/main" xmlns="" id="{63D26743-0505-444C-80B3-E88EE87DF72B}"/>
              </a:ext>
            </a:extLst>
          </p:cNvPr>
          <p:cNvSpPr/>
          <p:nvPr userDrawn="1"/>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2" name="Freeform: Shape 17">
            <a:extLst>
              <a:ext uri="{FF2B5EF4-FFF2-40B4-BE49-F238E27FC236}">
                <a16:creationId xmlns:a16="http://schemas.microsoft.com/office/drawing/2014/main" xmlns="" id="{E37145E9-AC61-47D5-9288-8789940F81B6}"/>
              </a:ext>
            </a:extLst>
          </p:cNvPr>
          <p:cNvSpPr/>
          <p:nvPr userDrawn="1"/>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3" name="Freeform: Shape 11">
            <a:extLst>
              <a:ext uri="{FF2B5EF4-FFF2-40B4-BE49-F238E27FC236}">
                <a16:creationId xmlns:a16="http://schemas.microsoft.com/office/drawing/2014/main" xmlns="" id="{A5E2B3ED-9A49-40A7-B8A3-62595FE513F9}"/>
              </a:ext>
            </a:extLst>
          </p:cNvPr>
          <p:cNvSpPr/>
          <p:nvPr userDrawn="1"/>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7">
            <a:extLst>
              <a:ext uri="{FF2B5EF4-FFF2-40B4-BE49-F238E27FC236}">
                <a16:creationId xmlns:a16="http://schemas.microsoft.com/office/drawing/2014/main" xmlns="" id="{1599AF7E-3E34-4597-AA72-9373A7FDB020}"/>
              </a:ext>
            </a:extLst>
          </p:cNvPr>
          <p:cNvSpPr/>
          <p:nvPr userDrawn="1"/>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xmlns="" id="{7732E1E7-45E3-4264-8F26-66758696DD1E}"/>
              </a:ext>
            </a:extLst>
          </p:cNvPr>
          <p:cNvGrpSpPr/>
          <p:nvPr userDrawn="1"/>
        </p:nvGrpSpPr>
        <p:grpSpPr>
          <a:xfrm rot="16200000">
            <a:off x="307600" y="-241991"/>
            <a:ext cx="535531" cy="483982"/>
            <a:chOff x="10945855" y="7317026"/>
            <a:chExt cx="2483924" cy="2993104"/>
          </a:xfrm>
        </p:grpSpPr>
        <p:sp>
          <p:nvSpPr>
            <p:cNvPr id="27" name="Freeform: Shape 15">
              <a:extLst>
                <a:ext uri="{FF2B5EF4-FFF2-40B4-BE49-F238E27FC236}">
                  <a16:creationId xmlns:a16="http://schemas.microsoft.com/office/drawing/2014/main" xmlns=""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Freeform: Shape 16">
              <a:extLst>
                <a:ext uri="{FF2B5EF4-FFF2-40B4-BE49-F238E27FC236}">
                  <a16:creationId xmlns:a16="http://schemas.microsoft.com/office/drawing/2014/main" xmlns=""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9" name="Group 28">
            <a:extLst>
              <a:ext uri="{FF2B5EF4-FFF2-40B4-BE49-F238E27FC236}">
                <a16:creationId xmlns:a16="http://schemas.microsoft.com/office/drawing/2014/main" xmlns="" id="{D9EBF8BB-A805-4DDB-B459-082F99815B95}"/>
              </a:ext>
            </a:extLst>
          </p:cNvPr>
          <p:cNvGrpSpPr/>
          <p:nvPr userDrawn="1"/>
        </p:nvGrpSpPr>
        <p:grpSpPr>
          <a:xfrm>
            <a:off x="-1" y="1357409"/>
            <a:ext cx="9144001" cy="4846320"/>
            <a:chOff x="-1" y="1357409"/>
            <a:chExt cx="12192001" cy="4917518"/>
          </a:xfrm>
        </p:grpSpPr>
        <p:sp>
          <p:nvSpPr>
            <p:cNvPr id="30" name="Rectangle: Single Corner Snipped 18">
              <a:extLst>
                <a:ext uri="{FF2B5EF4-FFF2-40B4-BE49-F238E27FC236}">
                  <a16:creationId xmlns:a16="http://schemas.microsoft.com/office/drawing/2014/main" xmlns=""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1" name="Rectangle: Single Corner Snipped 2">
              <a:extLst>
                <a:ext uri="{FF2B5EF4-FFF2-40B4-BE49-F238E27FC236}">
                  <a16:creationId xmlns:a16="http://schemas.microsoft.com/office/drawing/2014/main" xmlns=""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2" name="Freeform: Shape 23">
            <a:extLst>
              <a:ext uri="{FF2B5EF4-FFF2-40B4-BE49-F238E27FC236}">
                <a16:creationId xmlns:a16="http://schemas.microsoft.com/office/drawing/2014/main" xmlns="" id="{18103E00-7E4A-44CD-81AC-06433CAE1110}"/>
              </a:ext>
            </a:extLst>
          </p:cNvPr>
          <p:cNvSpPr/>
          <p:nvPr userDrawn="1"/>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93133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63D26743-0505-444C-80B3-E88EE87DF72B}"/>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8" name="Freeform: Shape 17">
            <a:extLst>
              <a:ext uri="{FF2B5EF4-FFF2-40B4-BE49-F238E27FC236}">
                <a16:creationId xmlns="" xmlns:a16="http://schemas.microsoft.com/office/drawing/2014/main" id="{E37145E9-AC61-47D5-9288-8789940F81B6}"/>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2" name="Freeform: Shape 11">
            <a:extLst>
              <a:ext uri="{FF2B5EF4-FFF2-40B4-BE49-F238E27FC236}">
                <a16:creationId xmlns="" xmlns:a16="http://schemas.microsoft.com/office/drawing/2014/main" id="{A5E2B3ED-9A49-40A7-B8A3-62595FE513F9}"/>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Freeform: Shape 7">
            <a:extLst>
              <a:ext uri="{FF2B5EF4-FFF2-40B4-BE49-F238E27FC236}">
                <a16:creationId xmlns="" xmlns:a16="http://schemas.microsoft.com/office/drawing/2014/main" id="{1599AF7E-3E34-4597-AA72-9373A7FDB020}"/>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333375" y="542926"/>
            <a:ext cx="8410575" cy="424732"/>
          </a:xfrm>
        </p:spPr>
        <p:txBody>
          <a:bodyPr vert="horz" wrap="square" lIns="91440" tIns="45720" rIns="91440" bIns="45720" rtlCol="0" anchor="t">
            <a:spAutoFit/>
          </a:bodyPr>
          <a:lstStyle>
            <a:lvl1pPr>
              <a:defRPr lang="en-GB" sz="2400" b="1" spc="-53"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p:nvGrpSpPr>
        <p:grpSpPr>
          <a:xfrm rot="16200000">
            <a:off x="307600" y="-241991"/>
            <a:ext cx="535531" cy="483982"/>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6" name="Group 5">
            <a:extLst>
              <a:ext uri="{FF2B5EF4-FFF2-40B4-BE49-F238E27FC236}">
                <a16:creationId xmlns="" xmlns:a16="http://schemas.microsoft.com/office/drawing/2014/main" id="{D9EBF8BB-A805-4DDB-B459-082F99815B95}"/>
              </a:ext>
            </a:extLst>
          </p:cNvPr>
          <p:cNvGrpSpPr/>
          <p:nvPr/>
        </p:nvGrpSpPr>
        <p:grpSpPr>
          <a:xfrm>
            <a:off x="-1" y="1357409"/>
            <a:ext cx="9144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24" name="Freeform: Shape 23">
            <a:extLst>
              <a:ext uri="{FF2B5EF4-FFF2-40B4-BE49-F238E27FC236}">
                <a16:creationId xmlns="" xmlns:a16="http://schemas.microsoft.com/office/drawing/2014/main" id="{18103E00-7E4A-44CD-81AC-06433CAE1110}"/>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
        <p:nvSpPr>
          <p:cNvPr id="20" name="Content Placeholder 2">
            <a:extLst>
              <a:ext uri="{FF2B5EF4-FFF2-40B4-BE49-F238E27FC236}">
                <a16:creationId xmlns="" xmlns:a16="http://schemas.microsoft.com/office/drawing/2014/main" id="{0103A49C-32FF-49E6-86F3-FC2E19517BD5}"/>
              </a:ext>
            </a:extLst>
          </p:cNvPr>
          <p:cNvSpPr>
            <a:spLocks noGrp="1"/>
          </p:cNvSpPr>
          <p:nvPr>
            <p:ph idx="1"/>
          </p:nvPr>
        </p:nvSpPr>
        <p:spPr>
          <a:xfrm>
            <a:off x="332524" y="1825625"/>
            <a:ext cx="8411426"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454278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p:nvSpPr>
        <p:spPr>
          <a:xfrm>
            <a:off x="0" y="1"/>
            <a:ext cx="9144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9">
            <a:extLst>
              <a:ext uri="{FF2B5EF4-FFF2-40B4-BE49-F238E27FC236}">
                <a16:creationId xmlns="" xmlns:a16="http://schemas.microsoft.com/office/drawing/2014/main" id="{63D26743-0505-444C-80B3-E88EE87DF72B}"/>
              </a:ext>
            </a:extLst>
          </p:cNvPr>
          <p:cNvSpPr/>
          <p:nvPr/>
        </p:nvSpPr>
        <p:spPr>
          <a:xfrm>
            <a:off x="0" y="1"/>
            <a:ext cx="9144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8" name="Freeform: Shape 17">
            <a:extLst>
              <a:ext uri="{FF2B5EF4-FFF2-40B4-BE49-F238E27FC236}">
                <a16:creationId xmlns="" xmlns:a16="http://schemas.microsoft.com/office/drawing/2014/main" id="{E37145E9-AC61-47D5-9288-8789940F81B6}"/>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12" name="Freeform: Shape 11">
            <a:extLst>
              <a:ext uri="{FF2B5EF4-FFF2-40B4-BE49-F238E27FC236}">
                <a16:creationId xmlns="" xmlns:a16="http://schemas.microsoft.com/office/drawing/2014/main" id="{A5E2B3ED-9A49-40A7-B8A3-62595FE513F9}"/>
              </a:ext>
            </a:extLst>
          </p:cNvPr>
          <p:cNvSpPr/>
          <p:nvPr/>
        </p:nvSpPr>
        <p:spPr>
          <a:xfrm rot="16200000" flipV="1">
            <a:off x="1140629"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8" name="Freeform: Shape 7">
            <a:extLst>
              <a:ext uri="{FF2B5EF4-FFF2-40B4-BE49-F238E27FC236}">
                <a16:creationId xmlns="" xmlns:a16="http://schemas.microsoft.com/office/drawing/2014/main" id="{1599AF7E-3E34-4597-AA72-9373A7FDB020}"/>
              </a:ext>
            </a:extLst>
          </p:cNvPr>
          <p:cNvSpPr/>
          <p:nvPr/>
        </p:nvSpPr>
        <p:spPr>
          <a:xfrm rot="16200000" flipV="1">
            <a:off x="1140628" y="-1140627"/>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333375" y="542926"/>
            <a:ext cx="8410575" cy="424732"/>
          </a:xfrm>
        </p:spPr>
        <p:txBody>
          <a:bodyPr vert="horz" wrap="square" lIns="91440" tIns="45720" rIns="91440" bIns="45720" rtlCol="0" anchor="t">
            <a:spAutoFit/>
          </a:bodyPr>
          <a:lstStyle>
            <a:lvl1pPr>
              <a:defRPr lang="en-GB" sz="2400" b="1" spc="-53" baseline="0" dirty="0">
                <a:solidFill>
                  <a:schemeClr val="bg1"/>
                </a:solidFill>
                <a:latin typeface="+mj-lt"/>
              </a:defRPr>
            </a:lvl1pPr>
          </a:lstStyle>
          <a:p>
            <a:pPr lvl="0"/>
            <a:r>
              <a:rPr lang="en-US" noProof="0" smtClean="0"/>
              <a:t>Click to edit Master title style</a:t>
            </a:r>
            <a:endParaRPr lang="en-US" noProof="0"/>
          </a:p>
        </p:txBody>
      </p:sp>
      <p:grpSp>
        <p:nvGrpSpPr>
          <p:cNvPr id="15" name="Group 14">
            <a:extLst>
              <a:ext uri="{FF2B5EF4-FFF2-40B4-BE49-F238E27FC236}">
                <a16:creationId xmlns="" xmlns:a16="http://schemas.microsoft.com/office/drawing/2014/main" id="{7732E1E7-45E3-4264-8F26-66758696DD1E}"/>
              </a:ext>
            </a:extLst>
          </p:cNvPr>
          <p:cNvGrpSpPr/>
          <p:nvPr/>
        </p:nvGrpSpPr>
        <p:grpSpPr>
          <a:xfrm rot="16200000">
            <a:off x="307600" y="-241991"/>
            <a:ext cx="535531" cy="483982"/>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6" name="Group 5">
            <a:extLst>
              <a:ext uri="{FF2B5EF4-FFF2-40B4-BE49-F238E27FC236}">
                <a16:creationId xmlns="" xmlns:a16="http://schemas.microsoft.com/office/drawing/2014/main" id="{D9EBF8BB-A805-4DDB-B459-082F99815B95}"/>
              </a:ext>
            </a:extLst>
          </p:cNvPr>
          <p:cNvGrpSpPr/>
          <p:nvPr/>
        </p:nvGrpSpPr>
        <p:grpSpPr>
          <a:xfrm>
            <a:off x="-1" y="1357409"/>
            <a:ext cx="9144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24" name="Freeform: Shape 23">
            <a:extLst>
              <a:ext uri="{FF2B5EF4-FFF2-40B4-BE49-F238E27FC236}">
                <a16:creationId xmlns="" xmlns:a16="http://schemas.microsoft.com/office/drawing/2014/main" id="{18103E00-7E4A-44CD-81AC-06433CAE1110}"/>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8439150" y="6315076"/>
            <a:ext cx="304800" cy="365125"/>
          </a:xfrm>
        </p:spPr>
        <p:txBody>
          <a:bodyPr/>
          <a:lstStyle>
            <a:lvl1pPr>
              <a:defRPr sz="750">
                <a:solidFill>
                  <a:schemeClr val="bg1"/>
                </a:solidFill>
                <a:latin typeface="Trade Gothic LT Pro" panose="020B0503040303020004" pitchFamily="34" charset="0"/>
              </a:defRPr>
            </a:lvl1pPr>
          </a:lstStyle>
          <a:p>
            <a:fld id="{19894975-63F2-4009-9212-90778822E8E5}" type="slidenum">
              <a:rPr lang="en-US" smtClean="0"/>
              <a:t>‹#›</a:t>
            </a:fld>
            <a:endParaRPr lang="en-US"/>
          </a:p>
        </p:txBody>
      </p:sp>
      <p:sp>
        <p:nvSpPr>
          <p:cNvPr id="25" name="Text Placeholder 2">
            <a:extLst>
              <a:ext uri="{FF2B5EF4-FFF2-40B4-BE49-F238E27FC236}">
                <a16:creationId xmlns="" xmlns:a16="http://schemas.microsoft.com/office/drawing/2014/main" id="{7FA80A70-18DE-4DB9-9982-BA75BE54CF93}"/>
              </a:ext>
            </a:extLst>
          </p:cNvPr>
          <p:cNvSpPr>
            <a:spLocks noGrp="1"/>
          </p:cNvSpPr>
          <p:nvPr>
            <p:ph type="body" idx="1"/>
          </p:nvPr>
        </p:nvSpPr>
        <p:spPr>
          <a:xfrm>
            <a:off x="333376" y="1681163"/>
            <a:ext cx="3868340" cy="823912"/>
          </a:xfrm>
        </p:spPr>
        <p:txBody>
          <a:bodyPr anchor="t">
            <a:normAutofit/>
          </a:bodyPr>
          <a:lstStyle>
            <a:lvl1pPr marL="0" indent="0" algn="ctr">
              <a:buFont typeface="Arial" panose="020B0604020202020204" pitchFamily="34" charset="0"/>
              <a:buNone/>
              <a:defRPr sz="15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smtClean="0"/>
              <a:t>Click to edit Master text styles</a:t>
            </a:r>
          </a:p>
        </p:txBody>
      </p:sp>
      <p:sp>
        <p:nvSpPr>
          <p:cNvPr id="26" name="Text Placeholder 4">
            <a:extLst>
              <a:ext uri="{FF2B5EF4-FFF2-40B4-BE49-F238E27FC236}">
                <a16:creationId xmlns="" xmlns:a16="http://schemas.microsoft.com/office/drawing/2014/main" id="{2801C0EF-C078-44B0-AD01-4850E9A65EE0}"/>
              </a:ext>
            </a:extLst>
          </p:cNvPr>
          <p:cNvSpPr>
            <a:spLocks noGrp="1"/>
          </p:cNvSpPr>
          <p:nvPr>
            <p:ph type="body" sz="quarter" idx="3"/>
          </p:nvPr>
        </p:nvSpPr>
        <p:spPr>
          <a:xfrm>
            <a:off x="4875609" y="1681163"/>
            <a:ext cx="3868341" cy="823912"/>
          </a:xfrm>
        </p:spPr>
        <p:txBody>
          <a:bodyPr anchor="t">
            <a:normAutofit/>
          </a:bodyPr>
          <a:lstStyle>
            <a:lvl1pPr marL="0" indent="0" algn="ctr">
              <a:buFont typeface="Arial" panose="020B0604020202020204" pitchFamily="34" charset="0"/>
              <a:buNone/>
              <a:defRPr sz="15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noProof="0" smtClean="0"/>
              <a:t>Click to edit Master text styles</a:t>
            </a:r>
          </a:p>
        </p:txBody>
      </p:sp>
      <p:sp>
        <p:nvSpPr>
          <p:cNvPr id="27" name="Content Placeholder 3">
            <a:extLst>
              <a:ext uri="{FF2B5EF4-FFF2-40B4-BE49-F238E27FC236}">
                <a16:creationId xmlns="" xmlns:a16="http://schemas.microsoft.com/office/drawing/2014/main" id="{7C9DED91-45F6-4308-A085-1EFACA6468CF}"/>
              </a:ext>
            </a:extLst>
          </p:cNvPr>
          <p:cNvSpPr>
            <a:spLocks noGrp="1"/>
          </p:cNvSpPr>
          <p:nvPr>
            <p:ph sz="half" idx="2"/>
          </p:nvPr>
        </p:nvSpPr>
        <p:spPr>
          <a:xfrm>
            <a:off x="333376" y="2505075"/>
            <a:ext cx="3868340" cy="3684588"/>
          </a:xfrm>
        </p:spPr>
        <p:txBody>
          <a:bodyPr>
            <a:normAutofit/>
          </a:bodyPr>
          <a:lstStyle>
            <a:lvl1pPr>
              <a:defRPr sz="1350">
                <a:solidFill>
                  <a:schemeClr val="bg1"/>
                </a:solidFill>
              </a:defRPr>
            </a:lvl1pPr>
            <a:lvl2pPr>
              <a:defRPr sz="1200">
                <a:solidFill>
                  <a:schemeClr val="bg1"/>
                </a:solidFill>
              </a:defRPr>
            </a:lvl2pPr>
            <a:lvl3pPr>
              <a:defRPr sz="1050">
                <a:solidFill>
                  <a:schemeClr val="bg1"/>
                </a:solidFill>
              </a:defRPr>
            </a:lvl3pPr>
            <a:lvl4pPr>
              <a:defRPr sz="900">
                <a:solidFill>
                  <a:schemeClr val="bg1"/>
                </a:solidFill>
              </a:defRPr>
            </a:lvl4pPr>
            <a:lvl5pPr>
              <a:defRPr sz="9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8" name="Content Placeholder 5">
            <a:extLst>
              <a:ext uri="{FF2B5EF4-FFF2-40B4-BE49-F238E27FC236}">
                <a16:creationId xmlns="" xmlns:a16="http://schemas.microsoft.com/office/drawing/2014/main" id="{0574B5E7-B666-439B-9278-67BE1EA6EBC5}"/>
              </a:ext>
            </a:extLst>
          </p:cNvPr>
          <p:cNvSpPr>
            <a:spLocks noGrp="1"/>
          </p:cNvSpPr>
          <p:nvPr>
            <p:ph sz="quarter" idx="4"/>
          </p:nvPr>
        </p:nvSpPr>
        <p:spPr>
          <a:xfrm>
            <a:off x="4856559" y="2505075"/>
            <a:ext cx="3887391" cy="3684588"/>
          </a:xfrm>
        </p:spPr>
        <p:txBody>
          <a:bodyPr>
            <a:normAutofit/>
          </a:bodyPr>
          <a:lstStyle>
            <a:lvl1pPr>
              <a:defRPr sz="1350">
                <a:solidFill>
                  <a:schemeClr val="bg1"/>
                </a:solidFill>
              </a:defRPr>
            </a:lvl1pPr>
            <a:lvl2pPr>
              <a:defRPr sz="1200">
                <a:solidFill>
                  <a:schemeClr val="bg1"/>
                </a:solidFill>
              </a:defRPr>
            </a:lvl2pPr>
            <a:lvl3pPr>
              <a:defRPr sz="1050">
                <a:solidFill>
                  <a:schemeClr val="bg1"/>
                </a:solidFill>
              </a:defRPr>
            </a:lvl3pPr>
            <a:lvl4pPr>
              <a:defRPr sz="900">
                <a:solidFill>
                  <a:schemeClr val="bg1"/>
                </a:solidFill>
              </a:defRPr>
            </a:lvl4pPr>
            <a:lvl5pPr>
              <a:defRPr sz="9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553445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61B0E15-6FC5-434E-8780-B186D9DB0CD0}"/>
              </a:ext>
            </a:extLst>
          </p:cNvPr>
          <p:cNvSpPr>
            <a:spLocks noGrp="1"/>
          </p:cNvSpPr>
          <p:nvPr>
            <p:ph type="title"/>
          </p:nvPr>
        </p:nvSpPr>
        <p:spPr>
          <a:xfrm>
            <a:off x="628650" y="365126"/>
            <a:ext cx="8115300" cy="1325563"/>
          </a:xfrm>
          <a:prstGeom prst="rect">
            <a:avLst/>
          </a:prstGeom>
        </p:spPr>
        <p:txBody>
          <a:bodyPr vert="horz" lIns="91440" tIns="45720" rIns="91440" bIns="45720" rtlCol="0" anchor="ctr">
            <a:normAutofit/>
          </a:bodyPr>
          <a:lstStyle/>
          <a:p>
            <a:r>
              <a:rPr lang="en-US" noProof="0" smtClean="0"/>
              <a:t>Click to edit Master title style</a:t>
            </a:r>
            <a:endParaRPr lang="en-US" noProof="0"/>
          </a:p>
        </p:txBody>
      </p:sp>
      <p:sp>
        <p:nvSpPr>
          <p:cNvPr id="3" name="Text Placeholder 2">
            <a:extLst>
              <a:ext uri="{FF2B5EF4-FFF2-40B4-BE49-F238E27FC236}">
                <a16:creationId xmlns="" xmlns:a16="http://schemas.microsoft.com/office/drawing/2014/main" id="{A9C7B128-34F3-405C-B601-8BAFDB43499C}"/>
              </a:ext>
            </a:extLst>
          </p:cNvPr>
          <p:cNvSpPr>
            <a:spLocks noGrp="1"/>
          </p:cNvSpPr>
          <p:nvPr>
            <p:ph type="body" idx="1"/>
          </p:nvPr>
        </p:nvSpPr>
        <p:spPr>
          <a:xfrm>
            <a:off x="628650" y="1825625"/>
            <a:ext cx="8115300" cy="4351338"/>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Slide Number Placeholder 5">
            <a:extLst>
              <a:ext uri="{FF2B5EF4-FFF2-40B4-BE49-F238E27FC236}">
                <a16:creationId xmlns="" xmlns:a16="http://schemas.microsoft.com/office/drawing/2014/main" id="{9F5A7754-E8C7-438B-922D-9027C6CF58E2}"/>
              </a:ext>
            </a:extLst>
          </p:cNvPr>
          <p:cNvSpPr>
            <a:spLocks noGrp="1"/>
          </p:cNvSpPr>
          <p:nvPr>
            <p:ph type="sldNum" sz="quarter" idx="4"/>
          </p:nvPr>
        </p:nvSpPr>
        <p:spPr>
          <a:xfrm>
            <a:off x="8334375" y="6356351"/>
            <a:ext cx="4953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9894975-63F2-4009-9212-90778822E8E5}" type="slidenum">
              <a:rPr lang="en-US" smtClean="0"/>
              <a:t>‹#›</a:t>
            </a:fld>
            <a:endParaRPr lang="en-US"/>
          </a:p>
        </p:txBody>
      </p:sp>
      <p:sp>
        <p:nvSpPr>
          <p:cNvPr id="5" name="Rectangle 4">
            <a:extLst>
              <a:ext uri="{FF2B5EF4-FFF2-40B4-BE49-F238E27FC236}">
                <a16:creationId xmlns="" xmlns:a16="http://schemas.microsoft.com/office/drawing/2014/main" id="{7CDDDB7D-9189-9548-A2B9-81DC62C3C1A3}"/>
              </a:ext>
            </a:extLst>
          </p:cNvPr>
          <p:cNvSpPr/>
          <p:nvPr/>
        </p:nvSpPr>
        <p:spPr>
          <a:xfrm>
            <a:off x="0" y="2"/>
            <a:ext cx="9144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7" name="Freeform: Shape 9">
            <a:extLst>
              <a:ext uri="{FF2B5EF4-FFF2-40B4-BE49-F238E27FC236}">
                <a16:creationId xmlns="" xmlns:a16="http://schemas.microsoft.com/office/drawing/2014/main" id="{096D8877-6B4A-4540-8927-767DD7401718}"/>
              </a:ext>
            </a:extLst>
          </p:cNvPr>
          <p:cNvSpPr/>
          <p:nvPr/>
        </p:nvSpPr>
        <p:spPr>
          <a:xfrm>
            <a:off x="0" y="2"/>
            <a:ext cx="9144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8" name="Freeform: Shape 17">
            <a:extLst>
              <a:ext uri="{FF2B5EF4-FFF2-40B4-BE49-F238E27FC236}">
                <a16:creationId xmlns="" xmlns:a16="http://schemas.microsoft.com/office/drawing/2014/main" id="{5AF2E123-FE0F-8541-8E36-5030C450AA7E}"/>
              </a:ext>
            </a:extLst>
          </p:cNvPr>
          <p:cNvSpPr/>
          <p:nvPr/>
        </p:nvSpPr>
        <p:spPr>
          <a:xfrm rot="16200000" flipV="1">
            <a:off x="1365764" y="-915491"/>
            <a:ext cx="6862744" cy="869372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noProof="0" dirty="0"/>
          </a:p>
        </p:txBody>
      </p:sp>
      <p:sp>
        <p:nvSpPr>
          <p:cNvPr id="9" name="Freeform: Shape 11">
            <a:extLst>
              <a:ext uri="{FF2B5EF4-FFF2-40B4-BE49-F238E27FC236}">
                <a16:creationId xmlns="" xmlns:a16="http://schemas.microsoft.com/office/drawing/2014/main" id="{E5519D99-3B68-924A-9CD0-14B911711CA8}"/>
              </a:ext>
            </a:extLst>
          </p:cNvPr>
          <p:cNvSpPr/>
          <p:nvPr/>
        </p:nvSpPr>
        <p:spPr>
          <a:xfrm rot="16200000" flipV="1">
            <a:off x="1140629" y="-1145372"/>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0" name="Freeform: Shape 7">
            <a:extLst>
              <a:ext uri="{FF2B5EF4-FFF2-40B4-BE49-F238E27FC236}">
                <a16:creationId xmlns="" xmlns:a16="http://schemas.microsoft.com/office/drawing/2014/main" id="{A09E21A9-FBEF-144C-A152-FE484F3C55C1}"/>
              </a:ext>
            </a:extLst>
          </p:cNvPr>
          <p:cNvSpPr/>
          <p:nvPr/>
        </p:nvSpPr>
        <p:spPr>
          <a:xfrm rot="16200000" flipV="1">
            <a:off x="1140629" y="-1145372"/>
            <a:ext cx="6862744" cy="9144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1" name="Title 1">
            <a:extLst>
              <a:ext uri="{FF2B5EF4-FFF2-40B4-BE49-F238E27FC236}">
                <a16:creationId xmlns="" xmlns:a16="http://schemas.microsoft.com/office/drawing/2014/main" id="{70C7F2CB-A8CE-1545-A08D-93592C4BAEEA}"/>
              </a:ext>
            </a:extLst>
          </p:cNvPr>
          <p:cNvSpPr txBox="1">
            <a:spLocks/>
          </p:cNvSpPr>
          <p:nvPr/>
        </p:nvSpPr>
        <p:spPr>
          <a:xfrm>
            <a:off x="333375" y="542925"/>
            <a:ext cx="8410575" cy="401648"/>
          </a:xfrm>
          <a:prstGeom prst="rect">
            <a:avLst/>
          </a:prstGeom>
        </p:spPr>
        <p:txBody>
          <a:bodyPr vert="horz" wrap="square" lIns="68580" tIns="34290" rIns="68580" bIns="3429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sz="2400" noProof="0" dirty="0">
                <a:latin typeface="+mj-lt"/>
              </a:rPr>
              <a:t>Click to edit Master title style</a:t>
            </a:r>
          </a:p>
        </p:txBody>
      </p:sp>
      <p:grpSp>
        <p:nvGrpSpPr>
          <p:cNvPr id="12" name="Group 11">
            <a:extLst>
              <a:ext uri="{FF2B5EF4-FFF2-40B4-BE49-F238E27FC236}">
                <a16:creationId xmlns="" xmlns:a16="http://schemas.microsoft.com/office/drawing/2014/main" id="{7068FCE4-1B47-3C4B-B091-013120A97D09}"/>
              </a:ext>
            </a:extLst>
          </p:cNvPr>
          <p:cNvGrpSpPr/>
          <p:nvPr/>
        </p:nvGrpSpPr>
        <p:grpSpPr>
          <a:xfrm rot="16200000">
            <a:off x="307600" y="-241991"/>
            <a:ext cx="535531" cy="483982"/>
            <a:chOff x="10945855" y="7317026"/>
            <a:chExt cx="2483924" cy="2993104"/>
          </a:xfrm>
        </p:grpSpPr>
        <p:sp>
          <p:nvSpPr>
            <p:cNvPr id="13" name="Freeform: Shape 15">
              <a:extLst>
                <a:ext uri="{FF2B5EF4-FFF2-40B4-BE49-F238E27FC236}">
                  <a16:creationId xmlns=""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4" name="Freeform: Shape 16">
              <a:extLst>
                <a:ext uri="{FF2B5EF4-FFF2-40B4-BE49-F238E27FC236}">
                  <a16:creationId xmlns=""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grpSp>
        <p:nvGrpSpPr>
          <p:cNvPr id="15" name="Group 14">
            <a:extLst>
              <a:ext uri="{FF2B5EF4-FFF2-40B4-BE49-F238E27FC236}">
                <a16:creationId xmlns="" xmlns:a16="http://schemas.microsoft.com/office/drawing/2014/main" id="{BE1E08A0-195D-694F-947B-986A76FBB93E}"/>
              </a:ext>
            </a:extLst>
          </p:cNvPr>
          <p:cNvGrpSpPr/>
          <p:nvPr/>
        </p:nvGrpSpPr>
        <p:grpSpPr>
          <a:xfrm>
            <a:off x="-1" y="1357409"/>
            <a:ext cx="9144001" cy="4846320"/>
            <a:chOff x="-1" y="1357409"/>
            <a:chExt cx="12192001" cy="4917518"/>
          </a:xfrm>
        </p:grpSpPr>
        <p:sp>
          <p:nvSpPr>
            <p:cNvPr id="16" name="Rectangle: Single Corner Snipped 18">
              <a:extLst>
                <a:ext uri="{FF2B5EF4-FFF2-40B4-BE49-F238E27FC236}">
                  <a16:creationId xmlns="" xmlns:a16="http://schemas.microsoft.com/office/drawing/2014/main" id="{ED5DFFCD-1EE3-E64E-B51F-BD7D72413E0B}"/>
                </a:ext>
              </a:extLst>
            </p:cNvPr>
            <p:cNvSpPr/>
            <p:nvPr/>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sz="1350" noProof="0" dirty="0"/>
            </a:p>
          </p:txBody>
        </p:sp>
        <p:sp>
          <p:nvSpPr>
            <p:cNvPr id="17" name="Rectangle: Single Corner Snipped 2">
              <a:extLst>
                <a:ext uri="{FF2B5EF4-FFF2-40B4-BE49-F238E27FC236}">
                  <a16:creationId xmlns="" xmlns:a16="http://schemas.microsoft.com/office/drawing/2014/main" id="{C12DB3CA-8E64-AA43-BFBE-A2CA9A816DBE}"/>
                </a:ext>
              </a:extLst>
            </p:cNvPr>
            <p:cNvSpPr/>
            <p:nvPr/>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grpSp>
      <p:sp>
        <p:nvSpPr>
          <p:cNvPr id="18" name="Freeform: Shape 23">
            <a:extLst>
              <a:ext uri="{FF2B5EF4-FFF2-40B4-BE49-F238E27FC236}">
                <a16:creationId xmlns="" xmlns:a16="http://schemas.microsoft.com/office/drawing/2014/main" id="{A587DEFD-D470-4142-8E0D-A71DDB147C92}"/>
              </a:ext>
            </a:extLst>
          </p:cNvPr>
          <p:cNvSpPr/>
          <p:nvPr/>
        </p:nvSpPr>
        <p:spPr>
          <a:xfrm flipH="1">
            <a:off x="8086725" y="5448298"/>
            <a:ext cx="1057275"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noProof="0" dirty="0"/>
          </a:p>
        </p:txBody>
      </p:sp>
      <p:sp>
        <p:nvSpPr>
          <p:cNvPr id="19" name="Slide Number Placeholder 4">
            <a:extLst>
              <a:ext uri="{FF2B5EF4-FFF2-40B4-BE49-F238E27FC236}">
                <a16:creationId xmlns="" xmlns:a16="http://schemas.microsoft.com/office/drawing/2014/main" id="{7D9BF857-7910-734D-A217-5E3344220AA2}"/>
              </a:ext>
            </a:extLst>
          </p:cNvPr>
          <p:cNvSpPr txBox="1">
            <a:spLocks/>
          </p:cNvSpPr>
          <p:nvPr/>
        </p:nvSpPr>
        <p:spPr>
          <a:xfrm>
            <a:off x="8439150" y="6315076"/>
            <a:ext cx="3048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sz="750" noProof="0" smtClean="0"/>
              <a:pPr/>
              <a:t>‹#›</a:t>
            </a:fld>
            <a:endParaRPr lang="en-US" sz="750" noProof="0" dirty="0"/>
          </a:p>
        </p:txBody>
      </p:sp>
    </p:spTree>
    <p:extLst>
      <p:ext uri="{BB962C8B-B14F-4D97-AF65-F5344CB8AC3E}">
        <p14:creationId xmlns:p14="http://schemas.microsoft.com/office/powerpoint/2010/main" val="2116021124"/>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19" r:id="rId20"/>
    <p:sldLayoutId id="2147483841" r:id="rId21"/>
    <p:sldLayoutId id="2147483842" r:id="rId22"/>
    <p:sldLayoutId id="2147483843" r:id="rId23"/>
    <p:sldLayoutId id="2147483844" r:id="rId2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Clr>
          <a:schemeClr val="accent2"/>
        </a:buClr>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Clr>
          <a:schemeClr val="accent2"/>
        </a:buClr>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Clr>
          <a:schemeClr val="accent2"/>
        </a:buClr>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Clr>
          <a:schemeClr val="accent2"/>
        </a:buClr>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Clr>
          <a:schemeClr val="accent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2160">
          <p15:clr>
            <a:srgbClr val="F26B43"/>
          </p15:clr>
        </p15:guide>
        <p15:guide id="4294967295" pos="3840">
          <p15:clr>
            <a:srgbClr val="F26B43"/>
          </p15:clr>
        </p15:guide>
        <p15:guide id="4294967295" pos="336">
          <p15:clr>
            <a:srgbClr val="F26B43"/>
          </p15:clr>
        </p15:guide>
        <p15:guide id="4294967295" orient="horz" pos="336">
          <p15:clr>
            <a:srgbClr val="F26B43"/>
          </p15:clr>
        </p15:guide>
        <p15:guide id="4294967295" pos="7344">
          <p15:clr>
            <a:srgbClr val="F26B43"/>
          </p15:clr>
        </p15:guide>
        <p15:guide id="4294967295" orient="horz" pos="398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5.png"/><Relationship Id="rId1" Type="http://schemas.openxmlformats.org/officeDocument/2006/relationships/slideLayout" Target="../slideLayouts/slideLayout10.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33.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1.xml"/><Relationship Id="rId5" Type="http://schemas.openxmlformats.org/officeDocument/2006/relationships/image" Target="../media/image36.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jp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4.xml"/><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C:\Aamir Projects\IOT and Embedded System-Course\Suhail Preparation\Hardware Design and development\Pic-IOT 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14" y="381000"/>
            <a:ext cx="8875487"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C:\Aamir Projects\IOT and Embedded System-Course\Suhail Preparation\Hardware Design and development\Pic-IOT logo-1 - Cop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14" y="2514600"/>
            <a:ext cx="8835572" cy="25908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9894975-63F2-4009-9212-90778822E8E5}" type="slidenum">
              <a:rPr lang="en-US" smtClean="0"/>
              <a:t>1</a:t>
            </a:fld>
            <a:endParaRPr lang="en-US" dirty="0"/>
          </a:p>
        </p:txBody>
      </p:sp>
      <p:pic>
        <p:nvPicPr>
          <p:cNvPr id="13" name="Content Placeholder 3" descr="C:\Aamir Projects\IOT and Embedded System-Course\Suhail Preparation\Hardware Design and development\H-14-b - Copy.PNG"/>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31788" y="3726465"/>
            <a:ext cx="8412162" cy="549658"/>
          </a:xfrm>
          <a:prstGeom prst="rect">
            <a:avLst/>
          </a:prstGeom>
          <a:noFill/>
          <a:effectLst>
            <a:outerShdw blurRad="50800" dist="50800" dir="4500000" algn="ctr" rotWithShape="0">
              <a:srgbClr val="006600">
                <a:alpha val="42745"/>
              </a:srgbClr>
            </a:outerShdw>
          </a:effectLst>
        </p:spPr>
      </p:pic>
    </p:spTree>
    <p:extLst>
      <p:ext uri="{BB962C8B-B14F-4D97-AF65-F5344CB8AC3E}">
        <p14:creationId xmlns:p14="http://schemas.microsoft.com/office/powerpoint/2010/main" val="16520821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2925"/>
            <a:ext cx="8410575" cy="535531"/>
          </a:xfrm>
        </p:spPr>
        <p:txBody>
          <a:bodyPr/>
          <a:lstStyle/>
          <a:p>
            <a:r>
              <a:rPr lang="en-US" sz="3200" spc="-70" dirty="0">
                <a:latin typeface="Ericsson Capital TT" pitchFamily="2" charset="0"/>
              </a:rPr>
              <a:t>How does IoT work?</a:t>
            </a:r>
            <a:endParaRPr lang="en-US" sz="3200" dirty="0"/>
          </a:p>
        </p:txBody>
      </p:sp>
      <p:sp>
        <p:nvSpPr>
          <p:cNvPr id="3" name="Slide Number Placeholder 2"/>
          <p:cNvSpPr>
            <a:spLocks noGrp="1"/>
          </p:cNvSpPr>
          <p:nvPr>
            <p:ph type="sldNum" sz="quarter" idx="12"/>
          </p:nvPr>
        </p:nvSpPr>
        <p:spPr/>
        <p:txBody>
          <a:bodyPr/>
          <a:lstStyle/>
          <a:p>
            <a:fld id="{19894975-63F2-4009-9212-90778822E8E5}" type="slidenum">
              <a:rPr lang="en-US" smtClean="0"/>
              <a:t>10</a:t>
            </a:fld>
            <a:endParaRPr lang="en-US"/>
          </a:p>
        </p:txBody>
      </p:sp>
      <p:sp>
        <p:nvSpPr>
          <p:cNvPr id="4" name="Text Placeholder 3"/>
          <p:cNvSpPr>
            <a:spLocks noGrp="1"/>
          </p:cNvSpPr>
          <p:nvPr>
            <p:ph type="body" sz="quarter" idx="13"/>
          </p:nvPr>
        </p:nvSpPr>
        <p:spPr>
          <a:xfrm>
            <a:off x="329063" y="1676400"/>
            <a:ext cx="8110087" cy="4093243"/>
          </a:xfrm>
        </p:spPr>
        <p:txBody>
          <a:bodyPr/>
          <a:lstStyle/>
          <a:p>
            <a:pPr algn="just"/>
            <a:r>
              <a:rPr lang="en-US" sz="1700" b="1" dirty="0"/>
              <a:t>Internet connectivity</a:t>
            </a:r>
          </a:p>
          <a:p>
            <a:pPr marL="0" indent="0" algn="just">
              <a:buNone/>
            </a:pPr>
            <a:r>
              <a:rPr lang="en-US" sz="1700" dirty="0"/>
              <a:t>Sensors can connect to cloud platforms and other devices through a host of network protocols for the internet. This enables communication between devices. </a:t>
            </a:r>
          </a:p>
          <a:p>
            <a:pPr algn="just"/>
            <a:r>
              <a:rPr lang="en-US" sz="1700" b="1" dirty="0"/>
              <a:t>Artificial intelligence (AI) and machine learning</a:t>
            </a:r>
          </a:p>
          <a:p>
            <a:pPr marL="0" indent="0" algn="just">
              <a:buNone/>
            </a:pPr>
            <a:r>
              <a:rPr lang="en-US" sz="1700" dirty="0"/>
              <a:t>Natural language processing (NLP) in IoT devices makes it easier for users to input information and interact with devices. One common example of an IoT device that utilizes NLP technology is the Amazon Alexa. Machine learning also enhances the analytical capabilities of IoT devices.</a:t>
            </a:r>
          </a:p>
          <a:p>
            <a:pPr algn="just"/>
            <a:r>
              <a:rPr lang="en-US" sz="1700" b="1" dirty="0"/>
              <a:t>Edge computing</a:t>
            </a:r>
          </a:p>
          <a:p>
            <a:pPr marL="0" indent="0" algn="just">
              <a:buNone/>
            </a:pPr>
            <a:r>
              <a:rPr lang="en-US" sz="1700" dirty="0"/>
              <a:t>Edge computing is a computing framework. It aims to conserve resources and speed up response time by moving computational resources like data storage closer to the data source. The IoT accomplishes this by utilizing edge devices like IoT gateways.</a:t>
            </a:r>
          </a:p>
          <a:p>
            <a:endParaRPr lang="en-US" sz="1700" dirty="0"/>
          </a:p>
        </p:txBody>
      </p:sp>
    </p:spTree>
    <p:extLst>
      <p:ext uri="{BB962C8B-B14F-4D97-AF65-F5344CB8AC3E}">
        <p14:creationId xmlns:p14="http://schemas.microsoft.com/office/powerpoint/2010/main" val="1704079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3400"/>
            <a:ext cx="8562975" cy="535531"/>
          </a:xfrm>
        </p:spPr>
        <p:txBody>
          <a:bodyPr>
            <a:noAutofit/>
          </a:bodyPr>
          <a:lstStyle/>
          <a:p>
            <a:r>
              <a:rPr lang="en-US" sz="4800" b="1" spc="-70" dirty="0">
                <a:latin typeface="Ericsson Capital TT" pitchFamily="2" charset="0"/>
              </a:rPr>
              <a:t>Features of IOT</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4" name="Content Placeholder 3"/>
          <p:cNvSpPr>
            <a:spLocks noGrp="1"/>
          </p:cNvSpPr>
          <p:nvPr>
            <p:ph idx="1"/>
          </p:nvPr>
        </p:nvSpPr>
        <p:spPr>
          <a:xfrm>
            <a:off x="152400" y="1371601"/>
            <a:ext cx="8839200" cy="4800600"/>
          </a:xfrm>
        </p:spPr>
        <p:txBody>
          <a:bodyPr>
            <a:normAutofit lnSpcReduction="10000"/>
          </a:bodyPr>
          <a:lstStyle/>
          <a:p>
            <a:pPr marL="0" indent="0" algn="just">
              <a:buNone/>
            </a:pPr>
            <a:endParaRPr lang="en-US" sz="1700" dirty="0" smtClean="0"/>
          </a:p>
          <a:p>
            <a:pPr marL="0" indent="0" algn="just">
              <a:buNone/>
            </a:pPr>
            <a:r>
              <a:rPr lang="en-US" sz="1700" dirty="0" smtClean="0"/>
              <a:t>The </a:t>
            </a:r>
            <a:r>
              <a:rPr lang="en-US" sz="1700" dirty="0"/>
              <a:t>most important features of IoT on which it works are connectivity, analyzing, integrating, active engagement, and </a:t>
            </a:r>
            <a:r>
              <a:rPr lang="en-US" sz="1700" dirty="0" smtClean="0"/>
              <a:t> many </a:t>
            </a:r>
            <a:r>
              <a:rPr lang="en-US" sz="1700" dirty="0"/>
              <a:t>more. Some of them are listed below</a:t>
            </a:r>
            <a:r>
              <a:rPr lang="en-US" sz="1700" dirty="0" smtClean="0"/>
              <a:t>:</a:t>
            </a:r>
            <a:endParaRPr lang="en-US" sz="1700" b="1" u="sng" dirty="0" smtClean="0"/>
          </a:p>
          <a:p>
            <a:pPr marL="0" indent="0" algn="just">
              <a:buNone/>
            </a:pPr>
            <a:r>
              <a:rPr lang="en-US" sz="1700" b="1" u="sng" dirty="0" smtClean="0"/>
              <a:t>Connectivity</a:t>
            </a:r>
            <a:r>
              <a:rPr lang="en-US" sz="1700" b="1" dirty="0" smtClean="0"/>
              <a:t> :</a:t>
            </a:r>
            <a:r>
              <a:rPr lang="en-US" sz="1700" dirty="0"/>
              <a:t> </a:t>
            </a:r>
            <a:endParaRPr lang="en-US" sz="1700" dirty="0" smtClean="0"/>
          </a:p>
          <a:p>
            <a:pPr marL="0" indent="0" algn="just">
              <a:buNone/>
            </a:pPr>
            <a:r>
              <a:rPr lang="en-US" sz="1700" dirty="0" smtClean="0"/>
              <a:t>Connectivity refers </a:t>
            </a:r>
            <a:r>
              <a:rPr lang="en-US" sz="1700" dirty="0"/>
              <a:t>to establish a proper connection between all the things of IoT to IoT platform it may be server or cloud. After connecting the IoT devices, it needs a high speed messaging between the devices and cloud to enable reliable, secure and bi-directional communication.</a:t>
            </a:r>
          </a:p>
          <a:p>
            <a:pPr marL="0" indent="0" algn="just">
              <a:buNone/>
            </a:pPr>
            <a:r>
              <a:rPr lang="en-US" sz="1700" b="1" u="sng" dirty="0" smtClean="0"/>
              <a:t>Analyzing</a:t>
            </a:r>
            <a:r>
              <a:rPr lang="en-US" sz="1700" b="1" dirty="0" smtClean="0"/>
              <a:t> :</a:t>
            </a:r>
            <a:r>
              <a:rPr lang="en-US" sz="1700" dirty="0"/>
              <a:t> </a:t>
            </a:r>
            <a:endParaRPr lang="en-US" sz="1700" dirty="0" smtClean="0"/>
          </a:p>
          <a:p>
            <a:pPr marL="0" indent="0" algn="just">
              <a:buNone/>
            </a:pPr>
            <a:r>
              <a:rPr lang="en-US" sz="1700" dirty="0" smtClean="0"/>
              <a:t>After </a:t>
            </a:r>
            <a:r>
              <a:rPr lang="en-US" sz="1700" dirty="0"/>
              <a:t>connecting all the relevant things, it comes to real-time analyzing the data collected and use them to build effective business intelligence. If we have a good insight into data gathered from all these things, then we call our system has a smart system.</a:t>
            </a:r>
          </a:p>
          <a:p>
            <a:pPr marL="0" indent="0" algn="just">
              <a:buNone/>
            </a:pPr>
            <a:r>
              <a:rPr lang="en-US" sz="1700" b="1" u="sng" dirty="0" smtClean="0"/>
              <a:t>Integrating</a:t>
            </a:r>
            <a:r>
              <a:rPr lang="en-US" sz="1700" b="1" dirty="0" smtClean="0"/>
              <a:t> :</a:t>
            </a:r>
            <a:r>
              <a:rPr lang="en-US" sz="1700" dirty="0"/>
              <a:t> </a:t>
            </a:r>
            <a:endParaRPr lang="en-US" sz="1700" dirty="0" smtClean="0"/>
          </a:p>
          <a:p>
            <a:pPr marL="0" indent="0" algn="just">
              <a:buNone/>
            </a:pPr>
            <a:r>
              <a:rPr lang="en-US" sz="1700" dirty="0" smtClean="0"/>
              <a:t>IoT </a:t>
            </a:r>
            <a:r>
              <a:rPr lang="en-US" sz="1700" dirty="0"/>
              <a:t>integrating the various models to improve the user experience as well.</a:t>
            </a:r>
          </a:p>
          <a:p>
            <a:pPr marL="0" indent="0" algn="just">
              <a:buNone/>
            </a:pPr>
            <a:r>
              <a:rPr lang="en-US" sz="1700" b="1" u="sng" dirty="0" smtClean="0"/>
              <a:t>Artificial Intelligence</a:t>
            </a:r>
            <a:r>
              <a:rPr lang="en-US" sz="1700" b="1" dirty="0" smtClean="0"/>
              <a:t> :</a:t>
            </a:r>
          </a:p>
          <a:p>
            <a:pPr marL="0" indent="0" algn="just">
              <a:buNone/>
            </a:pPr>
            <a:r>
              <a:rPr lang="en-US" sz="1700" dirty="0" smtClean="0"/>
              <a:t>IoT </a:t>
            </a:r>
            <a:r>
              <a:rPr lang="en-US" sz="1700" dirty="0"/>
              <a:t>makes things smart and enhances life through the use of data. For example, if we have a coffee machine whose beans have going to end, then the coffee machine itself order the coffee beans of your choice from the retailer</a:t>
            </a:r>
            <a:r>
              <a:rPr lang="en-US" sz="1700" dirty="0" smtClean="0"/>
              <a:t>.</a:t>
            </a:r>
            <a:endParaRPr lang="en-US" sz="1700" dirty="0"/>
          </a:p>
        </p:txBody>
      </p:sp>
    </p:spTree>
    <p:extLst>
      <p:ext uri="{BB962C8B-B14F-4D97-AF65-F5344CB8AC3E}">
        <p14:creationId xmlns:p14="http://schemas.microsoft.com/office/powerpoint/2010/main" val="32509978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2926"/>
            <a:ext cx="8410575" cy="590931"/>
          </a:xfrm>
        </p:spPr>
        <p:txBody>
          <a:bodyPr/>
          <a:lstStyle/>
          <a:p>
            <a:r>
              <a:rPr lang="en-US" sz="3600" spc="-70" dirty="0">
                <a:latin typeface="Ericsson Capital TT" pitchFamily="2" charset="0"/>
              </a:rPr>
              <a:t>Features of IOT</a:t>
            </a:r>
            <a:endParaRPr lang="en-US" sz="3600" dirty="0"/>
          </a:p>
        </p:txBody>
      </p:sp>
      <p:sp>
        <p:nvSpPr>
          <p:cNvPr id="3" name="Slide Number Placeholder 2"/>
          <p:cNvSpPr>
            <a:spLocks noGrp="1"/>
          </p:cNvSpPr>
          <p:nvPr>
            <p:ph type="sldNum" sz="quarter" idx="12"/>
          </p:nvPr>
        </p:nvSpPr>
        <p:spPr/>
        <p:txBody>
          <a:bodyPr/>
          <a:lstStyle/>
          <a:p>
            <a:fld id="{19894975-63F2-4009-9212-90778822E8E5}" type="slidenum">
              <a:rPr lang="en-US" smtClean="0"/>
              <a:t>12</a:t>
            </a:fld>
            <a:endParaRPr lang="en-US"/>
          </a:p>
        </p:txBody>
      </p:sp>
      <p:sp>
        <p:nvSpPr>
          <p:cNvPr id="4" name="Text Placeholder 3"/>
          <p:cNvSpPr>
            <a:spLocks noGrp="1"/>
          </p:cNvSpPr>
          <p:nvPr>
            <p:ph type="body" sz="quarter" idx="13"/>
          </p:nvPr>
        </p:nvSpPr>
        <p:spPr>
          <a:xfrm>
            <a:off x="333375" y="1625386"/>
            <a:ext cx="8410575" cy="4093243"/>
          </a:xfrm>
        </p:spPr>
        <p:txBody>
          <a:bodyPr/>
          <a:lstStyle/>
          <a:p>
            <a:pPr marL="0" indent="0" algn="just">
              <a:buNone/>
            </a:pPr>
            <a:r>
              <a:rPr lang="en-US" sz="1700" b="1" u="sng" dirty="0"/>
              <a:t>Sensing </a:t>
            </a:r>
            <a:r>
              <a:rPr lang="en-US" sz="1700" b="1" dirty="0"/>
              <a:t>:</a:t>
            </a:r>
            <a:r>
              <a:rPr lang="en-US" sz="1700" dirty="0"/>
              <a:t> </a:t>
            </a:r>
          </a:p>
          <a:p>
            <a:pPr marL="0" indent="0" algn="just">
              <a:buNone/>
            </a:pPr>
            <a:r>
              <a:rPr lang="en-US" sz="1700" dirty="0"/>
              <a:t>The sensor devices used in IoT technologies detect and measure any change in the environment and report on their status. IoT technology brings passive networks to active networks. Without sensors, there could not hold an effective or true IoT environment.</a:t>
            </a:r>
          </a:p>
          <a:p>
            <a:pPr marL="0" indent="0" algn="just">
              <a:buNone/>
            </a:pPr>
            <a:r>
              <a:rPr lang="en-US" sz="1700" b="1" u="sng" dirty="0"/>
              <a:t>Active Engagement </a:t>
            </a:r>
            <a:r>
              <a:rPr lang="en-US" sz="1700" b="1" dirty="0"/>
              <a:t>:</a:t>
            </a:r>
            <a:r>
              <a:rPr lang="en-US" sz="1700" dirty="0"/>
              <a:t> </a:t>
            </a:r>
          </a:p>
          <a:p>
            <a:pPr marL="0" indent="0" algn="just">
              <a:buNone/>
            </a:pPr>
            <a:r>
              <a:rPr lang="en-US" sz="1700" dirty="0"/>
              <a:t>IoT makes the connected technology, product, or services to active engagement between each other.</a:t>
            </a:r>
          </a:p>
          <a:p>
            <a:pPr marL="0" indent="0">
              <a:buNone/>
            </a:pPr>
            <a:r>
              <a:rPr lang="en-US" sz="1700" b="1" u="sng" dirty="0"/>
              <a:t>Endpoint Management</a:t>
            </a:r>
            <a:r>
              <a:rPr lang="en-US" sz="1700" b="1" dirty="0"/>
              <a:t> :</a:t>
            </a:r>
          </a:p>
          <a:p>
            <a:pPr marL="0" indent="0" algn="just">
              <a:buNone/>
            </a:pPr>
            <a:r>
              <a:rPr lang="en-US" sz="1700" dirty="0"/>
              <a:t>It is important to be the endpoint management of all the IoT system otherwise, it makes the complete failure of the system. For example, if a coffee machine itself order the coffee beans when it goes to end but what happens when it orders the beans from a retailer and we are not present at home for a few days, it leads to the failure of the IoT system. So, there must be a need for endpoint management.</a:t>
            </a:r>
          </a:p>
        </p:txBody>
      </p:sp>
    </p:spTree>
    <p:extLst>
      <p:ext uri="{BB962C8B-B14F-4D97-AF65-F5344CB8AC3E}">
        <p14:creationId xmlns:p14="http://schemas.microsoft.com/office/powerpoint/2010/main" val="1826936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838200"/>
          </a:xfrm>
        </p:spPr>
        <p:txBody>
          <a:bodyPr>
            <a:normAutofit/>
          </a:bodyPr>
          <a:lstStyle/>
          <a:p>
            <a:r>
              <a:rPr lang="en-US" sz="4800" b="1" spc="-70" dirty="0">
                <a:latin typeface="Ericsson Capital TT" pitchFamily="2" charset="0"/>
              </a:rPr>
              <a:t>Scenarios of IoT</a:t>
            </a:r>
          </a:p>
        </p:txBody>
      </p:sp>
      <p:sp>
        <p:nvSpPr>
          <p:cNvPr id="3" name="Slide Number Placeholder 2"/>
          <p:cNvSpPr>
            <a:spLocks noGrp="1"/>
          </p:cNvSpPr>
          <p:nvPr>
            <p:ph type="sldNum" sz="quarter" idx="12"/>
          </p:nvPr>
        </p:nvSpPr>
        <p:spPr/>
        <p:txBody>
          <a:bodyPr/>
          <a:lstStyle/>
          <a:p>
            <a:fld id="{19894975-63F2-4009-9212-90778822E8E5}" type="slidenum">
              <a:rPr lang="en-US" smtClean="0"/>
              <a:t>13</a:t>
            </a:fld>
            <a:endParaRPr lang="en-US" dirty="0"/>
          </a:p>
        </p:txBody>
      </p:sp>
      <p:pic>
        <p:nvPicPr>
          <p:cNvPr id="48130" name="Picture 2" descr="C:\Aamir Projects\IOT and Embedded System-Course\Suhail Preparation\LTE Cat-M1Cellular Modulw\Pic-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838200"/>
            <a:ext cx="87630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6906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537811"/>
            <a:ext cx="8458200" cy="830997"/>
          </a:xfrm>
        </p:spPr>
        <p:txBody>
          <a:bodyPr/>
          <a:lstStyle/>
          <a:p>
            <a:r>
              <a:rPr lang="en-US" sz="4800" dirty="0">
                <a:solidFill>
                  <a:srgbClr val="C00000"/>
                </a:solidFill>
                <a:latin typeface="Ericsson Capital TT" pitchFamily="2" charset="0"/>
              </a:rPr>
              <a:t>IoT Gateways</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32" name="Rectangle 31"/>
          <p:cNvSpPr/>
          <p:nvPr/>
        </p:nvSpPr>
        <p:spPr>
          <a:xfrm rot="16200000">
            <a:off x="-533402" y="3649981"/>
            <a:ext cx="1981202" cy="609598"/>
          </a:xfrm>
          <a:prstGeom prst="rect">
            <a:avLst/>
          </a:prstGeom>
          <a:solidFill>
            <a:srgbClr val="63B7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Local Network</a:t>
            </a:r>
          </a:p>
        </p:txBody>
      </p:sp>
      <p:sp>
        <p:nvSpPr>
          <p:cNvPr id="33" name="Rectangle 32"/>
          <p:cNvSpPr/>
          <p:nvPr/>
        </p:nvSpPr>
        <p:spPr>
          <a:xfrm rot="16200000">
            <a:off x="-871325" y="4010769"/>
            <a:ext cx="4348692" cy="74676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Wired/Wireless Connections</a:t>
            </a:r>
          </a:p>
        </p:txBody>
      </p:sp>
      <p:sp>
        <p:nvSpPr>
          <p:cNvPr id="34" name="Rectangle 33"/>
          <p:cNvSpPr/>
          <p:nvPr/>
        </p:nvSpPr>
        <p:spPr>
          <a:xfrm>
            <a:off x="901579" y="1524000"/>
            <a:ext cx="6781804" cy="5334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Software</a:t>
            </a:r>
          </a:p>
        </p:txBody>
      </p:sp>
      <p:sp>
        <p:nvSpPr>
          <p:cNvPr id="35" name="Rectangle 34"/>
          <p:cNvSpPr/>
          <p:nvPr/>
        </p:nvSpPr>
        <p:spPr>
          <a:xfrm>
            <a:off x="1828799" y="2209804"/>
            <a:ext cx="4851163" cy="53869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Switching</a:t>
            </a:r>
          </a:p>
        </p:txBody>
      </p:sp>
      <p:sp>
        <p:nvSpPr>
          <p:cNvPr id="36" name="Rectangle 35"/>
          <p:cNvSpPr/>
          <p:nvPr/>
        </p:nvSpPr>
        <p:spPr>
          <a:xfrm>
            <a:off x="1844039" y="2931321"/>
            <a:ext cx="4927363" cy="53869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Routing</a:t>
            </a:r>
          </a:p>
        </p:txBody>
      </p:sp>
      <p:sp>
        <p:nvSpPr>
          <p:cNvPr id="37" name="Rectangle 36"/>
          <p:cNvSpPr/>
          <p:nvPr/>
        </p:nvSpPr>
        <p:spPr>
          <a:xfrm>
            <a:off x="1828800" y="3657600"/>
            <a:ext cx="4934983" cy="5386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Protocol Connection</a:t>
            </a:r>
          </a:p>
        </p:txBody>
      </p:sp>
      <p:sp>
        <p:nvSpPr>
          <p:cNvPr id="38" name="Rectangle 37"/>
          <p:cNvSpPr/>
          <p:nvPr/>
        </p:nvSpPr>
        <p:spPr>
          <a:xfrm>
            <a:off x="1828800" y="4527654"/>
            <a:ext cx="4957843" cy="53869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Firewall &amp; VPN</a:t>
            </a:r>
          </a:p>
        </p:txBody>
      </p:sp>
      <p:sp>
        <p:nvSpPr>
          <p:cNvPr id="39" name="Rectangle 38"/>
          <p:cNvSpPr/>
          <p:nvPr/>
        </p:nvSpPr>
        <p:spPr>
          <a:xfrm>
            <a:off x="1828800" y="5266255"/>
            <a:ext cx="4988323" cy="53869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Security</a:t>
            </a:r>
          </a:p>
        </p:txBody>
      </p:sp>
      <p:sp>
        <p:nvSpPr>
          <p:cNvPr id="40" name="Rectangle 39"/>
          <p:cNvSpPr/>
          <p:nvPr/>
        </p:nvSpPr>
        <p:spPr>
          <a:xfrm>
            <a:off x="1851659" y="6035040"/>
            <a:ext cx="4988323" cy="53869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Processor</a:t>
            </a:r>
          </a:p>
        </p:txBody>
      </p:sp>
      <p:sp>
        <p:nvSpPr>
          <p:cNvPr id="41" name="Rectangle 40"/>
          <p:cNvSpPr/>
          <p:nvPr/>
        </p:nvSpPr>
        <p:spPr>
          <a:xfrm rot="16200000">
            <a:off x="5149099" y="3994906"/>
            <a:ext cx="4332207" cy="76200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Wired/Wireless Connections</a:t>
            </a:r>
          </a:p>
        </p:txBody>
      </p:sp>
      <p:sp>
        <p:nvSpPr>
          <p:cNvPr id="42" name="Rectangle 41"/>
          <p:cNvSpPr/>
          <p:nvPr/>
        </p:nvSpPr>
        <p:spPr>
          <a:xfrm rot="16200000">
            <a:off x="7169710" y="3747372"/>
            <a:ext cx="2043585" cy="685805"/>
          </a:xfrm>
          <a:prstGeom prst="rect">
            <a:avLst/>
          </a:prstGeom>
          <a:solidFill>
            <a:srgbClr val="63B7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Global Network</a:t>
            </a:r>
          </a:p>
        </p:txBody>
      </p:sp>
    </p:spTree>
    <p:extLst>
      <p:ext uri="{BB962C8B-B14F-4D97-AF65-F5344CB8AC3E}">
        <p14:creationId xmlns:p14="http://schemas.microsoft.com/office/powerpoint/2010/main" val="1090260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2926"/>
            <a:ext cx="8410575" cy="830997"/>
          </a:xfrm>
        </p:spPr>
        <p:txBody>
          <a:bodyPr/>
          <a:lstStyle/>
          <a:p>
            <a:r>
              <a:rPr lang="en-US" sz="4800" dirty="0" smtClean="0">
                <a:solidFill>
                  <a:srgbClr val="C00000"/>
                </a:solidFill>
                <a:latin typeface="Ericsson Capital TT" pitchFamily="2" charset="0"/>
              </a:rPr>
              <a:t>IoT Components</a:t>
            </a:r>
            <a:endParaRPr lang="en-US" sz="4800" dirty="0">
              <a:solidFill>
                <a:srgbClr val="C00000"/>
              </a:solidFill>
              <a:latin typeface="Ericsson Capital TT" pitchFamily="2"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15</a:t>
            </a:fld>
            <a:endParaRPr lang="en-US" noProof="0" dirty="0"/>
          </a:p>
        </p:txBody>
      </p:sp>
      <p:graphicFrame>
        <p:nvGraphicFramePr>
          <p:cNvPr id="5" name="Diagram 4"/>
          <p:cNvGraphicFramePr/>
          <p:nvPr>
            <p:extLst>
              <p:ext uri="{D42A27DB-BD31-4B8C-83A1-F6EECF244321}">
                <p14:modId xmlns:p14="http://schemas.microsoft.com/office/powerpoint/2010/main" val="3403388003"/>
              </p:ext>
            </p:extLst>
          </p:nvPr>
        </p:nvGraphicFramePr>
        <p:xfrm>
          <a:off x="2286000" y="1752600"/>
          <a:ext cx="4621138" cy="41276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4406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400" y="152400"/>
            <a:ext cx="8839200" cy="6477000"/>
          </a:xfrm>
          <a:prstGeom prst="rect">
            <a:avLst/>
          </a:prstGeom>
        </p:spPr>
      </p:pic>
      <p:sp>
        <p:nvSpPr>
          <p:cNvPr id="3" name="Slide Number Placeholder 2"/>
          <p:cNvSpPr>
            <a:spLocks noGrp="1"/>
          </p:cNvSpPr>
          <p:nvPr>
            <p:ph type="sldNum" sz="quarter" idx="12"/>
          </p:nvPr>
        </p:nvSpPr>
        <p:spPr/>
        <p:txBody>
          <a:bodyPr/>
          <a:lstStyle/>
          <a:p>
            <a:fld id="{19894975-63F2-4009-9212-90778822E8E5}" type="slidenum">
              <a:rPr lang="en-US" smtClean="0"/>
              <a:t>16</a:t>
            </a:fld>
            <a:endParaRPr lang="en-US" dirty="0"/>
          </a:p>
        </p:txBody>
      </p:sp>
    </p:spTree>
    <p:extLst>
      <p:ext uri="{BB962C8B-B14F-4D97-AF65-F5344CB8AC3E}">
        <p14:creationId xmlns:p14="http://schemas.microsoft.com/office/powerpoint/2010/main" val="37660844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76200"/>
            <a:ext cx="8410575" cy="1421928"/>
          </a:xfrm>
        </p:spPr>
        <p:txBody>
          <a:bodyPr/>
          <a:lstStyle/>
          <a:p>
            <a:pPr algn="ctr"/>
            <a:r>
              <a:rPr lang="en-US" sz="4800" dirty="0">
                <a:solidFill>
                  <a:schemeClr val="tx1"/>
                </a:solidFill>
                <a:latin typeface="Ericsson Capital TT" pitchFamily="2" charset="0"/>
              </a:rPr>
              <a:t>Technical Deviation From Regular Web</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17</a:t>
            </a:fld>
            <a:endParaRPr lang="en-US" noProof="0" dirty="0"/>
          </a:p>
        </p:txBody>
      </p:sp>
      <p:sp>
        <p:nvSpPr>
          <p:cNvPr id="5" name="Rectangle 4"/>
          <p:cNvSpPr/>
          <p:nvPr/>
        </p:nvSpPr>
        <p:spPr>
          <a:xfrm>
            <a:off x="1295400" y="2766215"/>
            <a:ext cx="2590799" cy="40450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Binary, JSON, CBOR</a:t>
            </a:r>
            <a:endParaRPr lang="en-US" sz="1600" dirty="0"/>
          </a:p>
        </p:txBody>
      </p:sp>
      <p:sp>
        <p:nvSpPr>
          <p:cNvPr id="6" name="Rectangle 5"/>
          <p:cNvSpPr/>
          <p:nvPr/>
        </p:nvSpPr>
        <p:spPr>
          <a:xfrm>
            <a:off x="1295400" y="3313664"/>
            <a:ext cx="2590800" cy="38741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MQTT</a:t>
            </a:r>
            <a:r>
              <a:rPr lang="en-US" sz="1600" dirty="0" smtClean="0"/>
              <a:t>, </a:t>
            </a:r>
            <a:r>
              <a:rPr lang="en-US" sz="1600" dirty="0" err="1" smtClean="0"/>
              <a:t>CoAP</a:t>
            </a:r>
            <a:r>
              <a:rPr lang="en-US" sz="1600" dirty="0" smtClean="0"/>
              <a:t>, XMPP, AMQP</a:t>
            </a:r>
            <a:endParaRPr lang="en-US" sz="1600" dirty="0"/>
          </a:p>
        </p:txBody>
      </p:sp>
      <p:sp>
        <p:nvSpPr>
          <p:cNvPr id="7" name="Rectangle 6"/>
          <p:cNvSpPr/>
          <p:nvPr/>
        </p:nvSpPr>
        <p:spPr>
          <a:xfrm>
            <a:off x="1303474" y="3841873"/>
            <a:ext cx="2582725" cy="37886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UDP</a:t>
            </a:r>
            <a:r>
              <a:rPr lang="en-US" sz="1600" b="1" dirty="0" smtClean="0"/>
              <a:t>, DILS</a:t>
            </a:r>
            <a:endParaRPr lang="en-US" sz="1600" b="1" dirty="0"/>
          </a:p>
        </p:txBody>
      </p:sp>
      <p:sp>
        <p:nvSpPr>
          <p:cNvPr id="8" name="Rectangle 7"/>
          <p:cNvSpPr/>
          <p:nvPr/>
        </p:nvSpPr>
        <p:spPr>
          <a:xfrm>
            <a:off x="1303474" y="4343401"/>
            <a:ext cx="2582725" cy="3810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IPv6</a:t>
            </a:r>
          </a:p>
        </p:txBody>
      </p:sp>
      <p:sp>
        <p:nvSpPr>
          <p:cNvPr id="9" name="Rectangle 8"/>
          <p:cNvSpPr/>
          <p:nvPr/>
        </p:nvSpPr>
        <p:spPr>
          <a:xfrm>
            <a:off x="1303473" y="4936623"/>
            <a:ext cx="2582725" cy="37032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6LoWPAN</a:t>
            </a:r>
            <a:endParaRPr lang="en-US" sz="1600" dirty="0"/>
          </a:p>
        </p:txBody>
      </p:sp>
      <p:sp>
        <p:nvSpPr>
          <p:cNvPr id="10" name="Rectangle 9"/>
          <p:cNvSpPr/>
          <p:nvPr/>
        </p:nvSpPr>
        <p:spPr>
          <a:xfrm>
            <a:off x="1303474" y="5472933"/>
            <a:ext cx="2582724" cy="395955"/>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IEEE.802.15.4MAC</a:t>
            </a:r>
          </a:p>
        </p:txBody>
      </p:sp>
      <p:sp>
        <p:nvSpPr>
          <p:cNvPr id="11" name="Rectangle 10"/>
          <p:cNvSpPr/>
          <p:nvPr/>
        </p:nvSpPr>
        <p:spPr>
          <a:xfrm>
            <a:off x="1303474" y="6043286"/>
            <a:ext cx="2582723" cy="378993"/>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IEEE.802.15.4PHY/Radio</a:t>
            </a:r>
          </a:p>
        </p:txBody>
      </p:sp>
      <p:sp>
        <p:nvSpPr>
          <p:cNvPr id="14" name="Rectangle 13"/>
          <p:cNvSpPr/>
          <p:nvPr/>
        </p:nvSpPr>
        <p:spPr>
          <a:xfrm>
            <a:off x="1295400" y="2213362"/>
            <a:ext cx="1217063" cy="44438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Application</a:t>
            </a:r>
          </a:p>
        </p:txBody>
      </p:sp>
      <p:sp>
        <p:nvSpPr>
          <p:cNvPr id="15" name="Rectangle 14"/>
          <p:cNvSpPr/>
          <p:nvPr/>
        </p:nvSpPr>
        <p:spPr>
          <a:xfrm>
            <a:off x="2595786" y="2220481"/>
            <a:ext cx="1290414" cy="44438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Management</a:t>
            </a:r>
          </a:p>
        </p:txBody>
      </p:sp>
      <p:sp>
        <p:nvSpPr>
          <p:cNvPr id="16" name="Rectangle 15"/>
          <p:cNvSpPr/>
          <p:nvPr/>
        </p:nvSpPr>
        <p:spPr>
          <a:xfrm>
            <a:off x="1981200" y="1565299"/>
            <a:ext cx="1066800" cy="44438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IoT Stack</a:t>
            </a:r>
          </a:p>
        </p:txBody>
      </p:sp>
      <p:sp>
        <p:nvSpPr>
          <p:cNvPr id="17" name="Rectangle 16"/>
          <p:cNvSpPr/>
          <p:nvPr/>
        </p:nvSpPr>
        <p:spPr>
          <a:xfrm>
            <a:off x="5791200" y="2784503"/>
            <a:ext cx="2238647" cy="40450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HTML,XML,JSON</a:t>
            </a:r>
          </a:p>
        </p:txBody>
      </p:sp>
      <p:sp>
        <p:nvSpPr>
          <p:cNvPr id="18" name="Rectangle 17"/>
          <p:cNvSpPr/>
          <p:nvPr/>
        </p:nvSpPr>
        <p:spPr>
          <a:xfrm>
            <a:off x="5791200" y="3305800"/>
            <a:ext cx="2238647" cy="38741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HTTP,DHCP,DNS,TLS/SSL</a:t>
            </a:r>
          </a:p>
        </p:txBody>
      </p:sp>
      <p:sp>
        <p:nvSpPr>
          <p:cNvPr id="19" name="Rectangle 18"/>
          <p:cNvSpPr/>
          <p:nvPr/>
        </p:nvSpPr>
        <p:spPr>
          <a:xfrm>
            <a:off x="5791201" y="3801450"/>
            <a:ext cx="2238648" cy="37886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TCP</a:t>
            </a:r>
            <a:r>
              <a:rPr lang="en-US" sz="1600" b="1" dirty="0" smtClean="0"/>
              <a:t>, UDP</a:t>
            </a:r>
            <a:endParaRPr lang="en-US" sz="1600" b="1" dirty="0"/>
          </a:p>
        </p:txBody>
      </p:sp>
      <p:sp>
        <p:nvSpPr>
          <p:cNvPr id="20" name="Rectangle 19"/>
          <p:cNvSpPr/>
          <p:nvPr/>
        </p:nvSpPr>
        <p:spPr>
          <a:xfrm>
            <a:off x="5791200" y="4343400"/>
            <a:ext cx="2238648" cy="9906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IPv6</a:t>
            </a:r>
            <a:r>
              <a:rPr lang="en-US" sz="1600" dirty="0" smtClean="0"/>
              <a:t>, IPv4, </a:t>
            </a:r>
            <a:r>
              <a:rPr lang="en-US" sz="1600" dirty="0" err="1" smtClean="0"/>
              <a:t>IPSec</a:t>
            </a:r>
            <a:endParaRPr lang="en-US" sz="1600" dirty="0"/>
          </a:p>
        </p:txBody>
      </p:sp>
      <p:sp>
        <p:nvSpPr>
          <p:cNvPr id="23" name="Rectangle 22"/>
          <p:cNvSpPr/>
          <p:nvPr/>
        </p:nvSpPr>
        <p:spPr>
          <a:xfrm>
            <a:off x="5791201" y="5497496"/>
            <a:ext cx="2238648" cy="979503"/>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Ethernet</a:t>
            </a:r>
            <a:r>
              <a:rPr lang="en-US" sz="1600" dirty="0" smtClean="0"/>
              <a:t>, DSL,ISDN, Wireless,  </a:t>
            </a:r>
            <a:r>
              <a:rPr lang="en-US" sz="1600" dirty="0" err="1" smtClean="0"/>
              <a:t>LAN,WiFi</a:t>
            </a:r>
            <a:endParaRPr lang="en-US" sz="1600" dirty="0"/>
          </a:p>
        </p:txBody>
      </p:sp>
      <p:sp>
        <p:nvSpPr>
          <p:cNvPr id="24" name="Rectangle 23"/>
          <p:cNvSpPr/>
          <p:nvPr/>
        </p:nvSpPr>
        <p:spPr>
          <a:xfrm>
            <a:off x="5791200" y="2229026"/>
            <a:ext cx="2238647" cy="44438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Web Application</a:t>
            </a:r>
          </a:p>
        </p:txBody>
      </p:sp>
      <p:sp>
        <p:nvSpPr>
          <p:cNvPr id="26" name="Rectangle 25"/>
          <p:cNvSpPr/>
          <p:nvPr/>
        </p:nvSpPr>
        <p:spPr>
          <a:xfrm>
            <a:off x="6248400" y="1565300"/>
            <a:ext cx="1295400" cy="44438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Web Stack</a:t>
            </a:r>
          </a:p>
        </p:txBody>
      </p:sp>
    </p:spTree>
    <p:extLst>
      <p:ext uri="{BB962C8B-B14F-4D97-AF65-F5344CB8AC3E}">
        <p14:creationId xmlns:p14="http://schemas.microsoft.com/office/powerpoint/2010/main" val="4290208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2926"/>
            <a:ext cx="8410575" cy="535531"/>
          </a:xfrm>
        </p:spPr>
        <p:txBody>
          <a:bodyPr>
            <a:noAutofit/>
          </a:bodyPr>
          <a:lstStyle/>
          <a:p>
            <a:r>
              <a:rPr lang="en-US" sz="4800" b="1" spc="-70" dirty="0" err="1" smtClean="0">
                <a:latin typeface="Ericsson Capital TT" pitchFamily="2" charset="0"/>
              </a:rPr>
              <a:t>IoT</a:t>
            </a:r>
            <a:r>
              <a:rPr lang="en-US" sz="4800" b="1" spc="-70" dirty="0" smtClean="0">
                <a:latin typeface="Ericsson Capital TT" pitchFamily="2" charset="0"/>
              </a:rPr>
              <a:t> Interdependencies</a:t>
            </a:r>
            <a:endParaRPr lang="en-US" sz="4800" b="1" spc="-70" dirty="0">
              <a:latin typeface="Ericsson Capital TT" pitchFamily="2" charset="0"/>
            </a:endParaRP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18</a:t>
            </a:fld>
            <a:endParaRPr lang="en-US" noProof="0" dirty="0"/>
          </a:p>
        </p:txBody>
      </p:sp>
      <p:sp>
        <p:nvSpPr>
          <p:cNvPr id="40" name="Rectangle 39"/>
          <p:cNvSpPr/>
          <p:nvPr/>
        </p:nvSpPr>
        <p:spPr>
          <a:xfrm rot="16200000">
            <a:off x="-733723" y="3939356"/>
            <a:ext cx="3776884" cy="494727"/>
          </a:xfrm>
          <a:prstGeom prst="rect">
            <a:avLst/>
          </a:prstGeom>
          <a:solidFill>
            <a:srgbClr val="63B7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Sensor</a:t>
            </a:r>
          </a:p>
        </p:txBody>
      </p:sp>
      <p:sp>
        <p:nvSpPr>
          <p:cNvPr id="41" name="Rectangle 40"/>
          <p:cNvSpPr/>
          <p:nvPr/>
        </p:nvSpPr>
        <p:spPr>
          <a:xfrm>
            <a:off x="914400" y="1794617"/>
            <a:ext cx="7543800" cy="44508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Embedded Device</a:t>
            </a:r>
          </a:p>
        </p:txBody>
      </p:sp>
      <p:sp>
        <p:nvSpPr>
          <p:cNvPr id="42" name="Rectangle 41"/>
          <p:cNvSpPr/>
          <p:nvPr/>
        </p:nvSpPr>
        <p:spPr>
          <a:xfrm>
            <a:off x="1524000" y="2334418"/>
            <a:ext cx="4419600" cy="41019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Application</a:t>
            </a:r>
          </a:p>
        </p:txBody>
      </p:sp>
      <p:sp>
        <p:nvSpPr>
          <p:cNvPr id="43" name="Rectangle 42"/>
          <p:cNvSpPr/>
          <p:nvPr/>
        </p:nvSpPr>
        <p:spPr>
          <a:xfrm>
            <a:off x="1524000" y="2803015"/>
            <a:ext cx="4419599" cy="41019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Real Time Kernel</a:t>
            </a:r>
          </a:p>
        </p:txBody>
      </p:sp>
      <p:sp>
        <p:nvSpPr>
          <p:cNvPr id="44" name="Rectangle 43"/>
          <p:cNvSpPr/>
          <p:nvPr/>
        </p:nvSpPr>
        <p:spPr>
          <a:xfrm>
            <a:off x="1524000" y="3290125"/>
            <a:ext cx="4419599" cy="41019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Power Management</a:t>
            </a:r>
          </a:p>
        </p:txBody>
      </p:sp>
      <p:sp>
        <p:nvSpPr>
          <p:cNvPr id="45" name="Rectangle 44"/>
          <p:cNvSpPr/>
          <p:nvPr/>
        </p:nvSpPr>
        <p:spPr>
          <a:xfrm>
            <a:off x="1524000" y="3776520"/>
            <a:ext cx="4419599" cy="41019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Radios</a:t>
            </a:r>
          </a:p>
        </p:txBody>
      </p:sp>
      <p:sp>
        <p:nvSpPr>
          <p:cNvPr id="46" name="Rectangle 45"/>
          <p:cNvSpPr/>
          <p:nvPr/>
        </p:nvSpPr>
        <p:spPr>
          <a:xfrm>
            <a:off x="1524001" y="4262917"/>
            <a:ext cx="1524000" cy="7449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6loWPAN</a:t>
            </a:r>
            <a:endParaRPr lang="en-US" b="1" dirty="0">
              <a:solidFill>
                <a:schemeClr val="tx1"/>
              </a:solidFill>
            </a:endParaRPr>
          </a:p>
        </p:txBody>
      </p:sp>
      <p:sp>
        <p:nvSpPr>
          <p:cNvPr id="47" name="Rectangle 46"/>
          <p:cNvSpPr/>
          <p:nvPr/>
        </p:nvSpPr>
        <p:spPr>
          <a:xfrm>
            <a:off x="3152329" y="4262917"/>
            <a:ext cx="1343471" cy="7449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Bluetooth</a:t>
            </a:r>
          </a:p>
        </p:txBody>
      </p:sp>
      <p:sp>
        <p:nvSpPr>
          <p:cNvPr id="48" name="Rectangle 47"/>
          <p:cNvSpPr/>
          <p:nvPr/>
        </p:nvSpPr>
        <p:spPr>
          <a:xfrm>
            <a:off x="4572000" y="4262916"/>
            <a:ext cx="1371599" cy="74491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ZigBEE</a:t>
            </a:r>
            <a:endParaRPr lang="en-US" b="1" dirty="0">
              <a:solidFill>
                <a:schemeClr val="tx1"/>
              </a:solidFill>
            </a:endParaRPr>
          </a:p>
        </p:txBody>
      </p:sp>
      <p:sp>
        <p:nvSpPr>
          <p:cNvPr id="49" name="Rectangle 48"/>
          <p:cNvSpPr/>
          <p:nvPr/>
        </p:nvSpPr>
        <p:spPr>
          <a:xfrm>
            <a:off x="1524002" y="5098981"/>
            <a:ext cx="1523999" cy="100307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WiFi</a:t>
            </a:r>
            <a:endParaRPr lang="en-US" b="1" dirty="0">
              <a:solidFill>
                <a:schemeClr val="tx1"/>
              </a:solidFill>
            </a:endParaRPr>
          </a:p>
        </p:txBody>
      </p:sp>
      <p:sp>
        <p:nvSpPr>
          <p:cNvPr id="50" name="Rectangle 49"/>
          <p:cNvSpPr/>
          <p:nvPr/>
        </p:nvSpPr>
        <p:spPr>
          <a:xfrm>
            <a:off x="3152329" y="5098981"/>
            <a:ext cx="1343471" cy="100307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Ethernet</a:t>
            </a:r>
          </a:p>
        </p:txBody>
      </p:sp>
      <p:sp>
        <p:nvSpPr>
          <p:cNvPr id="51" name="Rectangle 50"/>
          <p:cNvSpPr/>
          <p:nvPr/>
        </p:nvSpPr>
        <p:spPr>
          <a:xfrm>
            <a:off x="4566869" y="5098981"/>
            <a:ext cx="1376731" cy="10072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Low-</a:t>
            </a:r>
            <a:r>
              <a:rPr lang="en-US" b="1" dirty="0" err="1">
                <a:solidFill>
                  <a:schemeClr val="tx1"/>
                </a:solidFill>
              </a:rPr>
              <a:t>WiFi</a:t>
            </a:r>
            <a:endParaRPr lang="en-US" b="1" dirty="0">
              <a:solidFill>
                <a:schemeClr val="tx1"/>
              </a:solidFill>
            </a:endParaRPr>
          </a:p>
        </p:txBody>
      </p:sp>
      <p:sp>
        <p:nvSpPr>
          <p:cNvPr id="52" name="Rectangle 51"/>
          <p:cNvSpPr/>
          <p:nvPr/>
        </p:nvSpPr>
        <p:spPr>
          <a:xfrm>
            <a:off x="6019800" y="2304110"/>
            <a:ext cx="1763639" cy="1177904"/>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Virtual</a:t>
            </a:r>
          </a:p>
          <a:p>
            <a:pPr algn="ctr"/>
            <a:r>
              <a:rPr lang="en-US" b="1" dirty="0">
                <a:solidFill>
                  <a:schemeClr val="tx1"/>
                </a:solidFill>
              </a:rPr>
              <a:t>Machine</a:t>
            </a:r>
          </a:p>
        </p:txBody>
      </p:sp>
      <p:sp>
        <p:nvSpPr>
          <p:cNvPr id="53" name="Rectangle 52"/>
          <p:cNvSpPr/>
          <p:nvPr/>
        </p:nvSpPr>
        <p:spPr>
          <a:xfrm rot="16200000">
            <a:off x="5029630" y="4596497"/>
            <a:ext cx="2499858" cy="519512"/>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Web</a:t>
            </a:r>
          </a:p>
        </p:txBody>
      </p:sp>
      <p:sp>
        <p:nvSpPr>
          <p:cNvPr id="54" name="Rectangle 53"/>
          <p:cNvSpPr/>
          <p:nvPr/>
        </p:nvSpPr>
        <p:spPr>
          <a:xfrm>
            <a:off x="6656817" y="3606324"/>
            <a:ext cx="1126622" cy="63095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HTTP</a:t>
            </a:r>
          </a:p>
          <a:p>
            <a:pPr algn="ctr"/>
            <a:r>
              <a:rPr lang="en-US" b="1" dirty="0">
                <a:solidFill>
                  <a:schemeClr val="tx1"/>
                </a:solidFill>
              </a:rPr>
              <a:t>Client</a:t>
            </a:r>
          </a:p>
        </p:txBody>
      </p:sp>
      <p:sp>
        <p:nvSpPr>
          <p:cNvPr id="55" name="Rectangle 54"/>
          <p:cNvSpPr/>
          <p:nvPr/>
        </p:nvSpPr>
        <p:spPr>
          <a:xfrm>
            <a:off x="6687296" y="4419600"/>
            <a:ext cx="1096143" cy="85099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MQTT</a:t>
            </a:r>
          </a:p>
          <a:p>
            <a:pPr algn="ctr"/>
            <a:r>
              <a:rPr lang="en-US" b="1" dirty="0">
                <a:solidFill>
                  <a:schemeClr val="tx1"/>
                </a:solidFill>
              </a:rPr>
              <a:t>Client</a:t>
            </a:r>
          </a:p>
        </p:txBody>
      </p:sp>
      <p:sp>
        <p:nvSpPr>
          <p:cNvPr id="56" name="Rectangle 55"/>
          <p:cNvSpPr/>
          <p:nvPr/>
        </p:nvSpPr>
        <p:spPr>
          <a:xfrm>
            <a:off x="6687296" y="5394756"/>
            <a:ext cx="1115943" cy="71142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CoAP</a:t>
            </a:r>
            <a:endParaRPr lang="en-US" b="1" dirty="0">
              <a:solidFill>
                <a:schemeClr val="tx1"/>
              </a:solidFill>
            </a:endParaRPr>
          </a:p>
          <a:p>
            <a:pPr algn="ctr"/>
            <a:r>
              <a:rPr lang="en-US" b="1" dirty="0">
                <a:solidFill>
                  <a:schemeClr val="tx1"/>
                </a:solidFill>
              </a:rPr>
              <a:t>Client</a:t>
            </a:r>
          </a:p>
        </p:txBody>
      </p:sp>
      <p:sp>
        <p:nvSpPr>
          <p:cNvPr id="57" name="Rectangle 56"/>
          <p:cNvSpPr/>
          <p:nvPr/>
        </p:nvSpPr>
        <p:spPr>
          <a:xfrm rot="16200000">
            <a:off x="6300672" y="3922404"/>
            <a:ext cx="3776885" cy="528629"/>
          </a:xfrm>
          <a:prstGeom prst="rect">
            <a:avLst/>
          </a:prstGeom>
          <a:solidFill>
            <a:srgbClr val="63B7C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Actuator</a:t>
            </a:r>
          </a:p>
        </p:txBody>
      </p:sp>
    </p:spTree>
    <p:extLst>
      <p:ext uri="{BB962C8B-B14F-4D97-AF65-F5344CB8AC3E}">
        <p14:creationId xmlns:p14="http://schemas.microsoft.com/office/powerpoint/2010/main" val="9536834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59254" y="76200"/>
            <a:ext cx="8410575" cy="1421928"/>
          </a:xfrm>
        </p:spPr>
        <p:txBody>
          <a:bodyPr/>
          <a:lstStyle/>
          <a:p>
            <a:pPr algn="ctr"/>
            <a:r>
              <a:rPr lang="en-US" sz="4800" dirty="0">
                <a:solidFill>
                  <a:schemeClr val="tx1"/>
                </a:solidFill>
                <a:latin typeface="Ericsson Capital TT" pitchFamily="2" charset="0"/>
              </a:rPr>
              <a:t>IOT &amp; Associated Technology</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19</a:t>
            </a:fld>
            <a:endParaRPr lang="en-US" noProof="0" dirty="0"/>
          </a:p>
        </p:txBody>
      </p:sp>
      <p:graphicFrame>
        <p:nvGraphicFramePr>
          <p:cNvPr id="6" name="Diagram 5"/>
          <p:cNvGraphicFramePr/>
          <p:nvPr>
            <p:extLst>
              <p:ext uri="{D42A27DB-BD31-4B8C-83A1-F6EECF244321}">
                <p14:modId xmlns:p14="http://schemas.microsoft.com/office/powerpoint/2010/main" val="4003333433"/>
              </p:ext>
            </p:extLst>
          </p:nvPr>
        </p:nvGraphicFramePr>
        <p:xfrm>
          <a:off x="990600" y="1498128"/>
          <a:ext cx="7467600" cy="4982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Oval 6"/>
          <p:cNvSpPr/>
          <p:nvPr/>
        </p:nvSpPr>
        <p:spPr>
          <a:xfrm>
            <a:off x="3962400" y="3276600"/>
            <a:ext cx="1524000" cy="16322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tx1"/>
                </a:solidFill>
              </a:rPr>
              <a:t>IoT</a:t>
            </a:r>
          </a:p>
        </p:txBody>
      </p:sp>
    </p:spTree>
    <p:extLst>
      <p:ext uri="{BB962C8B-B14F-4D97-AF65-F5344CB8AC3E}">
        <p14:creationId xmlns:p14="http://schemas.microsoft.com/office/powerpoint/2010/main" val="26331224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noChangeAspect="1"/>
          </p:cNvSpPr>
          <p:nvPr/>
        </p:nvSpPr>
        <p:spPr bwMode="auto">
          <a:xfrm>
            <a:off x="449581" y="1295400"/>
            <a:ext cx="7376160" cy="565150"/>
          </a:xfrm>
          <a:custGeom>
            <a:avLst/>
            <a:gdLst>
              <a:gd name="T0" fmla="*/ 1565 w 1661"/>
              <a:gd name="T1" fmla="*/ 10 h 211"/>
              <a:gd name="T2" fmla="*/ 1650 w 1661"/>
              <a:gd name="T3" fmla="*/ 95 h 211"/>
              <a:gd name="T4" fmla="*/ 1650 w 1661"/>
              <a:gd name="T5" fmla="*/ 116 h 211"/>
              <a:gd name="T6" fmla="*/ 1565 w 1661"/>
              <a:gd name="T7" fmla="*/ 201 h 211"/>
              <a:gd name="T8" fmla="*/ 1539 w 1661"/>
              <a:gd name="T9" fmla="*/ 211 h 211"/>
              <a:gd name="T10" fmla="*/ 21 w 1661"/>
              <a:gd name="T11" fmla="*/ 211 h 211"/>
              <a:gd name="T12" fmla="*/ 0 w 1661"/>
              <a:gd name="T13" fmla="*/ 190 h 211"/>
              <a:gd name="T14" fmla="*/ 0 w 1661"/>
              <a:gd name="T15" fmla="*/ 21 h 211"/>
              <a:gd name="T16" fmla="*/ 21 w 1661"/>
              <a:gd name="T17" fmla="*/ 0 h 211"/>
              <a:gd name="T18" fmla="*/ 1539 w 1661"/>
              <a:gd name="T19" fmla="*/ 0 h 211"/>
              <a:gd name="T20" fmla="*/ 1565 w 1661"/>
              <a:gd name="T21" fmla="*/ 10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1"/>
              <a:gd name="T34" fmla="*/ 0 h 211"/>
              <a:gd name="T35" fmla="*/ 1661 w 1661"/>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2E4275"/>
          </a:solidFill>
          <a:ln w="9525" cap="flat" cmpd="sng" algn="ctr">
            <a:solidFill>
              <a:srgbClr val="00285F"/>
            </a:solidFill>
            <a:prstDash val="solid"/>
            <a:round/>
            <a:headEnd type="none" w="med" len="med"/>
            <a:tailEnd type="none" w="med" len="med"/>
          </a:ln>
          <a:extLst/>
        </p:spPr>
        <p:txBody>
          <a:bodyPr anchor="ctr"/>
          <a:lstStyle/>
          <a:p>
            <a:pPr>
              <a:defRPr/>
            </a:pPr>
            <a:r>
              <a:rPr lang="sv-SE" sz="2800" dirty="0">
                <a:solidFill>
                  <a:srgbClr val="FFFFFF"/>
                </a:solidFill>
                <a:latin typeface="+mj-lt"/>
              </a:rPr>
              <a:t>History of Innovation Cycles</a:t>
            </a:r>
          </a:p>
        </p:txBody>
      </p:sp>
      <p:sp>
        <p:nvSpPr>
          <p:cNvPr id="8" name="Freeform 7"/>
          <p:cNvSpPr>
            <a:spLocks noChangeAspect="1"/>
          </p:cNvSpPr>
          <p:nvPr/>
        </p:nvSpPr>
        <p:spPr bwMode="auto">
          <a:xfrm>
            <a:off x="480060" y="4572000"/>
            <a:ext cx="7520940" cy="563563"/>
          </a:xfrm>
          <a:custGeom>
            <a:avLst/>
            <a:gdLst>
              <a:gd name="T0" fmla="*/ 1565 w 1661"/>
              <a:gd name="T1" fmla="*/ 10 h 211"/>
              <a:gd name="T2" fmla="*/ 1650 w 1661"/>
              <a:gd name="T3" fmla="*/ 95 h 211"/>
              <a:gd name="T4" fmla="*/ 1650 w 1661"/>
              <a:gd name="T5" fmla="*/ 116 h 211"/>
              <a:gd name="T6" fmla="*/ 1565 w 1661"/>
              <a:gd name="T7" fmla="*/ 201 h 211"/>
              <a:gd name="T8" fmla="*/ 1539 w 1661"/>
              <a:gd name="T9" fmla="*/ 211 h 211"/>
              <a:gd name="T10" fmla="*/ 21 w 1661"/>
              <a:gd name="T11" fmla="*/ 211 h 211"/>
              <a:gd name="T12" fmla="*/ 0 w 1661"/>
              <a:gd name="T13" fmla="*/ 190 h 211"/>
              <a:gd name="T14" fmla="*/ 0 w 1661"/>
              <a:gd name="T15" fmla="*/ 21 h 211"/>
              <a:gd name="T16" fmla="*/ 21 w 1661"/>
              <a:gd name="T17" fmla="*/ 0 h 211"/>
              <a:gd name="T18" fmla="*/ 1539 w 1661"/>
              <a:gd name="T19" fmla="*/ 0 h 211"/>
              <a:gd name="T20" fmla="*/ 1565 w 1661"/>
              <a:gd name="T21" fmla="*/ 10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1"/>
              <a:gd name="T34" fmla="*/ 0 h 211"/>
              <a:gd name="T35" fmla="*/ 1661 w 1661"/>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89BA17"/>
          </a:solidFill>
          <a:ln w="9525" cap="flat" cmpd="sng" algn="ctr">
            <a:solidFill>
              <a:srgbClr val="89BA17"/>
            </a:solidFill>
            <a:prstDash val="solid"/>
            <a:round/>
            <a:headEnd type="none" w="med" len="med"/>
            <a:tailEnd type="none" w="med" len="med"/>
          </a:ln>
          <a:extLst/>
        </p:spPr>
        <p:txBody>
          <a:bodyPr anchor="ctr"/>
          <a:lstStyle/>
          <a:p>
            <a:pPr>
              <a:defRPr/>
            </a:pPr>
            <a:r>
              <a:rPr lang="sv-SE" sz="2800" dirty="0">
                <a:solidFill>
                  <a:srgbClr val="FFFFFF"/>
                </a:solidFill>
                <a:latin typeface="+mj-lt"/>
              </a:rPr>
              <a:t>IoT Network &amp; Connectivity Options</a:t>
            </a:r>
          </a:p>
        </p:txBody>
      </p:sp>
      <p:sp>
        <p:nvSpPr>
          <p:cNvPr id="9" name="Freeform 8"/>
          <p:cNvSpPr>
            <a:spLocks noChangeAspect="1"/>
          </p:cNvSpPr>
          <p:nvPr/>
        </p:nvSpPr>
        <p:spPr bwMode="auto">
          <a:xfrm>
            <a:off x="533400" y="5410200"/>
            <a:ext cx="7467600" cy="565150"/>
          </a:xfrm>
          <a:custGeom>
            <a:avLst/>
            <a:gdLst>
              <a:gd name="T0" fmla="*/ 1565 w 1661"/>
              <a:gd name="T1" fmla="*/ 10 h 211"/>
              <a:gd name="T2" fmla="*/ 1650 w 1661"/>
              <a:gd name="T3" fmla="*/ 95 h 211"/>
              <a:gd name="T4" fmla="*/ 1650 w 1661"/>
              <a:gd name="T5" fmla="*/ 116 h 211"/>
              <a:gd name="T6" fmla="*/ 1565 w 1661"/>
              <a:gd name="T7" fmla="*/ 201 h 211"/>
              <a:gd name="T8" fmla="*/ 1539 w 1661"/>
              <a:gd name="T9" fmla="*/ 211 h 211"/>
              <a:gd name="T10" fmla="*/ 21 w 1661"/>
              <a:gd name="T11" fmla="*/ 211 h 211"/>
              <a:gd name="T12" fmla="*/ 0 w 1661"/>
              <a:gd name="T13" fmla="*/ 190 h 211"/>
              <a:gd name="T14" fmla="*/ 0 w 1661"/>
              <a:gd name="T15" fmla="*/ 21 h 211"/>
              <a:gd name="T16" fmla="*/ 21 w 1661"/>
              <a:gd name="T17" fmla="*/ 0 h 211"/>
              <a:gd name="T18" fmla="*/ 1539 w 1661"/>
              <a:gd name="T19" fmla="*/ 0 h 211"/>
              <a:gd name="T20" fmla="*/ 1565 w 1661"/>
              <a:gd name="T21" fmla="*/ 10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1"/>
              <a:gd name="T34" fmla="*/ 0 h 211"/>
              <a:gd name="T35" fmla="*/ 1661 w 1661"/>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8F3F7B"/>
          </a:solidFill>
          <a:ln w="9525" cap="flat" cmpd="sng" algn="ctr">
            <a:solidFill>
              <a:srgbClr val="7B0663"/>
            </a:solidFill>
            <a:prstDash val="solid"/>
            <a:round/>
            <a:headEnd type="none" w="med" len="med"/>
            <a:tailEnd type="none" w="med" len="med"/>
          </a:ln>
          <a:extLst/>
        </p:spPr>
        <p:txBody>
          <a:bodyPr anchor="ctr"/>
          <a:lstStyle/>
          <a:p>
            <a:pPr>
              <a:defRPr/>
            </a:pPr>
            <a:r>
              <a:rPr lang="sv-SE" sz="2800" dirty="0">
                <a:solidFill>
                  <a:srgbClr val="FFFFFF"/>
                </a:solidFill>
                <a:latin typeface="+mj-lt"/>
              </a:rPr>
              <a:t>IoT Applications and Smart Solutions</a:t>
            </a:r>
          </a:p>
        </p:txBody>
      </p:sp>
      <p:sp>
        <p:nvSpPr>
          <p:cNvPr id="10" name="Freeform 9"/>
          <p:cNvSpPr>
            <a:spLocks noChangeAspect="1"/>
          </p:cNvSpPr>
          <p:nvPr/>
        </p:nvSpPr>
        <p:spPr bwMode="auto">
          <a:xfrm>
            <a:off x="510541" y="2971800"/>
            <a:ext cx="7490460" cy="563562"/>
          </a:xfrm>
          <a:custGeom>
            <a:avLst/>
            <a:gdLst>
              <a:gd name="T0" fmla="*/ 1565 w 1661"/>
              <a:gd name="T1" fmla="*/ 10 h 211"/>
              <a:gd name="T2" fmla="*/ 1650 w 1661"/>
              <a:gd name="T3" fmla="*/ 95 h 211"/>
              <a:gd name="T4" fmla="*/ 1650 w 1661"/>
              <a:gd name="T5" fmla="*/ 116 h 211"/>
              <a:gd name="T6" fmla="*/ 1565 w 1661"/>
              <a:gd name="T7" fmla="*/ 201 h 211"/>
              <a:gd name="T8" fmla="*/ 1539 w 1661"/>
              <a:gd name="T9" fmla="*/ 211 h 211"/>
              <a:gd name="T10" fmla="*/ 21 w 1661"/>
              <a:gd name="T11" fmla="*/ 211 h 211"/>
              <a:gd name="T12" fmla="*/ 0 w 1661"/>
              <a:gd name="T13" fmla="*/ 190 h 211"/>
              <a:gd name="T14" fmla="*/ 0 w 1661"/>
              <a:gd name="T15" fmla="*/ 21 h 211"/>
              <a:gd name="T16" fmla="*/ 21 w 1661"/>
              <a:gd name="T17" fmla="*/ 0 h 211"/>
              <a:gd name="T18" fmla="*/ 1539 w 1661"/>
              <a:gd name="T19" fmla="*/ 0 h 211"/>
              <a:gd name="T20" fmla="*/ 1565 w 1661"/>
              <a:gd name="T21" fmla="*/ 10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1"/>
              <a:gd name="T34" fmla="*/ 0 h 211"/>
              <a:gd name="T35" fmla="*/ 1661 w 1661"/>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007B7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r>
              <a:rPr lang="sv-SE" sz="2800" dirty="0">
                <a:solidFill>
                  <a:srgbClr val="FFFFFF"/>
                </a:solidFill>
                <a:latin typeface="+mj-lt"/>
              </a:rPr>
              <a:t>IoT Cycle &amp; how does IoT works</a:t>
            </a:r>
          </a:p>
        </p:txBody>
      </p:sp>
      <p:sp>
        <p:nvSpPr>
          <p:cNvPr id="11" name="Freeform 10"/>
          <p:cNvSpPr>
            <a:spLocks noChangeAspect="1"/>
          </p:cNvSpPr>
          <p:nvPr/>
        </p:nvSpPr>
        <p:spPr bwMode="auto">
          <a:xfrm>
            <a:off x="502920" y="2133600"/>
            <a:ext cx="7444741" cy="565150"/>
          </a:xfrm>
          <a:custGeom>
            <a:avLst/>
            <a:gdLst>
              <a:gd name="T0" fmla="*/ 1565 w 1661"/>
              <a:gd name="T1" fmla="*/ 10 h 211"/>
              <a:gd name="T2" fmla="*/ 1650 w 1661"/>
              <a:gd name="T3" fmla="*/ 95 h 211"/>
              <a:gd name="T4" fmla="*/ 1650 w 1661"/>
              <a:gd name="T5" fmla="*/ 116 h 211"/>
              <a:gd name="T6" fmla="*/ 1565 w 1661"/>
              <a:gd name="T7" fmla="*/ 201 h 211"/>
              <a:gd name="T8" fmla="*/ 1539 w 1661"/>
              <a:gd name="T9" fmla="*/ 211 h 211"/>
              <a:gd name="T10" fmla="*/ 21 w 1661"/>
              <a:gd name="T11" fmla="*/ 211 h 211"/>
              <a:gd name="T12" fmla="*/ 0 w 1661"/>
              <a:gd name="T13" fmla="*/ 190 h 211"/>
              <a:gd name="T14" fmla="*/ 0 w 1661"/>
              <a:gd name="T15" fmla="*/ 21 h 211"/>
              <a:gd name="T16" fmla="*/ 21 w 1661"/>
              <a:gd name="T17" fmla="*/ 0 h 211"/>
              <a:gd name="T18" fmla="*/ 1539 w 1661"/>
              <a:gd name="T19" fmla="*/ 0 h 211"/>
              <a:gd name="T20" fmla="*/ 1565 w 1661"/>
              <a:gd name="T21" fmla="*/ 10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1"/>
              <a:gd name="T34" fmla="*/ 0 h 211"/>
              <a:gd name="T35" fmla="*/ 1661 w 1661"/>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00A9D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r>
              <a:rPr lang="sv-SE" sz="2800" dirty="0">
                <a:solidFill>
                  <a:srgbClr val="FFFFFF"/>
                </a:solidFill>
                <a:latin typeface="+mj-lt"/>
              </a:rPr>
              <a:t>What is IoT &amp; </a:t>
            </a:r>
            <a:r>
              <a:rPr lang="sv-SE" sz="2800" dirty="0" smtClean="0">
                <a:solidFill>
                  <a:srgbClr val="FFFFFF"/>
                </a:solidFill>
                <a:latin typeface="+mj-lt"/>
              </a:rPr>
              <a:t>Why it is needed</a:t>
            </a:r>
            <a:endParaRPr lang="sv-SE" sz="2800" dirty="0">
              <a:solidFill>
                <a:srgbClr val="FFFFFF"/>
              </a:solidFill>
              <a:latin typeface="+mj-lt"/>
            </a:endParaRPr>
          </a:p>
        </p:txBody>
      </p:sp>
      <p:sp>
        <p:nvSpPr>
          <p:cNvPr id="12" name="Freeform 11"/>
          <p:cNvSpPr>
            <a:spLocks noChangeAspect="1"/>
          </p:cNvSpPr>
          <p:nvPr/>
        </p:nvSpPr>
        <p:spPr bwMode="auto">
          <a:xfrm>
            <a:off x="506729" y="3771900"/>
            <a:ext cx="7543800" cy="563563"/>
          </a:xfrm>
          <a:custGeom>
            <a:avLst/>
            <a:gdLst>
              <a:gd name="T0" fmla="*/ 1565 w 1661"/>
              <a:gd name="T1" fmla="*/ 10 h 211"/>
              <a:gd name="T2" fmla="*/ 1650 w 1661"/>
              <a:gd name="T3" fmla="*/ 95 h 211"/>
              <a:gd name="T4" fmla="*/ 1650 w 1661"/>
              <a:gd name="T5" fmla="*/ 116 h 211"/>
              <a:gd name="T6" fmla="*/ 1565 w 1661"/>
              <a:gd name="T7" fmla="*/ 201 h 211"/>
              <a:gd name="T8" fmla="*/ 1539 w 1661"/>
              <a:gd name="T9" fmla="*/ 211 h 211"/>
              <a:gd name="T10" fmla="*/ 21 w 1661"/>
              <a:gd name="T11" fmla="*/ 211 h 211"/>
              <a:gd name="T12" fmla="*/ 0 w 1661"/>
              <a:gd name="T13" fmla="*/ 190 h 211"/>
              <a:gd name="T14" fmla="*/ 0 w 1661"/>
              <a:gd name="T15" fmla="*/ 21 h 211"/>
              <a:gd name="T16" fmla="*/ 21 w 1661"/>
              <a:gd name="T17" fmla="*/ 0 h 211"/>
              <a:gd name="T18" fmla="*/ 1539 w 1661"/>
              <a:gd name="T19" fmla="*/ 0 h 211"/>
              <a:gd name="T20" fmla="*/ 1565 w 1661"/>
              <a:gd name="T21" fmla="*/ 10 h 2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61"/>
              <a:gd name="T34" fmla="*/ 0 h 211"/>
              <a:gd name="T35" fmla="*/ 1661 w 1661"/>
              <a:gd name="T36" fmla="*/ 211 h 2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61" h="211">
                <a:moveTo>
                  <a:pt x="1565" y="10"/>
                </a:moveTo>
                <a:cubicBezTo>
                  <a:pt x="1650" y="95"/>
                  <a:pt x="1650" y="95"/>
                  <a:pt x="1650" y="95"/>
                </a:cubicBezTo>
                <a:cubicBezTo>
                  <a:pt x="1650" y="95"/>
                  <a:pt x="1661" y="105"/>
                  <a:pt x="1650" y="116"/>
                </a:cubicBezTo>
                <a:cubicBezTo>
                  <a:pt x="1638" y="128"/>
                  <a:pt x="1565" y="201"/>
                  <a:pt x="1565" y="201"/>
                </a:cubicBezTo>
                <a:cubicBezTo>
                  <a:pt x="1565" y="201"/>
                  <a:pt x="1554" y="211"/>
                  <a:pt x="1539" y="211"/>
                </a:cubicBezTo>
                <a:cubicBezTo>
                  <a:pt x="1532" y="211"/>
                  <a:pt x="21" y="211"/>
                  <a:pt x="21" y="211"/>
                </a:cubicBezTo>
                <a:cubicBezTo>
                  <a:pt x="9" y="211"/>
                  <a:pt x="0" y="202"/>
                  <a:pt x="0" y="190"/>
                </a:cubicBezTo>
                <a:cubicBezTo>
                  <a:pt x="0" y="21"/>
                  <a:pt x="0" y="21"/>
                  <a:pt x="0" y="21"/>
                </a:cubicBezTo>
                <a:cubicBezTo>
                  <a:pt x="0" y="9"/>
                  <a:pt x="9" y="0"/>
                  <a:pt x="21" y="0"/>
                </a:cubicBezTo>
                <a:cubicBezTo>
                  <a:pt x="21" y="0"/>
                  <a:pt x="1532" y="0"/>
                  <a:pt x="1539" y="0"/>
                </a:cubicBezTo>
                <a:cubicBezTo>
                  <a:pt x="1555" y="0"/>
                  <a:pt x="1565" y="10"/>
                  <a:pt x="1565" y="10"/>
                </a:cubicBezTo>
                <a:close/>
              </a:path>
            </a:pathLst>
          </a:custGeom>
          <a:solidFill>
            <a:srgbClr val="F08A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defRPr/>
            </a:pPr>
            <a:r>
              <a:rPr lang="en-US" sz="2800" dirty="0">
                <a:solidFill>
                  <a:srgbClr val="FFFFFF"/>
                </a:solidFill>
                <a:latin typeface="+mj-lt"/>
              </a:rPr>
              <a:t>IoT Components, Categories, Uses &amp; Risks</a:t>
            </a:r>
            <a:endParaRPr lang="sv-SE" sz="2800" dirty="0">
              <a:solidFill>
                <a:srgbClr val="FFFFFF"/>
              </a:solidFill>
              <a:latin typeface="+mj-lt"/>
            </a:endParaRPr>
          </a:p>
        </p:txBody>
      </p:sp>
      <p:sp>
        <p:nvSpPr>
          <p:cNvPr id="2" name="Rectangle 1"/>
          <p:cNvSpPr/>
          <p:nvPr/>
        </p:nvSpPr>
        <p:spPr>
          <a:xfrm>
            <a:off x="304800" y="491331"/>
            <a:ext cx="4267200"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600" b="1" dirty="0" smtClean="0"/>
              <a:t>Contents</a:t>
            </a:r>
            <a:endParaRPr lang="en-US" sz="3600" b="1" dirty="0"/>
          </a:p>
        </p:txBody>
      </p:sp>
    </p:spTree>
    <p:extLst>
      <p:ext uri="{BB962C8B-B14F-4D97-AF65-F5344CB8AC3E}">
        <p14:creationId xmlns:p14="http://schemas.microsoft.com/office/powerpoint/2010/main" val="24394143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spc="-70" dirty="0">
                <a:latin typeface="Ericsson Capital TT" pitchFamily="2" charset="0"/>
              </a:rPr>
              <a:t>What is Embedded System</a:t>
            </a:r>
          </a:p>
        </p:txBody>
      </p:sp>
      <p:sp>
        <p:nvSpPr>
          <p:cNvPr id="4" name="Slide Number Placeholder 3"/>
          <p:cNvSpPr>
            <a:spLocks noGrp="1"/>
          </p:cNvSpPr>
          <p:nvPr>
            <p:ph type="sldNum" sz="quarter" idx="12"/>
          </p:nvPr>
        </p:nvSpPr>
        <p:spPr/>
        <p:txBody>
          <a:bodyPr/>
          <a:lstStyle/>
          <a:p>
            <a:fld id="{19894975-63F2-4009-9212-90778822E8E5}" type="slidenum">
              <a:rPr lang="en-US" smtClean="0"/>
              <a:t>20</a:t>
            </a:fld>
            <a:endParaRPr lang="en-US"/>
          </a:p>
        </p:txBody>
      </p:sp>
      <p:sp>
        <p:nvSpPr>
          <p:cNvPr id="3" name="Content Placeholder 2"/>
          <p:cNvSpPr>
            <a:spLocks noGrp="1"/>
          </p:cNvSpPr>
          <p:nvPr>
            <p:ph idx="1"/>
          </p:nvPr>
        </p:nvSpPr>
        <p:spPr>
          <a:xfrm>
            <a:off x="228600" y="1447800"/>
            <a:ext cx="8839200" cy="5638800"/>
          </a:xfrm>
        </p:spPr>
        <p:txBody>
          <a:bodyPr>
            <a:normAutofit/>
          </a:bodyPr>
          <a:lstStyle/>
          <a:p>
            <a:r>
              <a:rPr lang="en-US" sz="1700" dirty="0" smtClean="0"/>
              <a:t>An </a:t>
            </a:r>
            <a:r>
              <a:rPr lang="en-US" sz="1700" dirty="0"/>
              <a:t>embedded system is an electronic/electro-mechanical system </a:t>
            </a:r>
            <a:r>
              <a:rPr lang="en-US" sz="1700" dirty="0" smtClean="0"/>
              <a:t>designed </a:t>
            </a:r>
            <a:r>
              <a:rPr lang="en-US" sz="1700" dirty="0"/>
              <a:t>to perform a specific function and a combination of hardware and firmware (software).</a:t>
            </a:r>
          </a:p>
          <a:p>
            <a:r>
              <a:rPr lang="en-US" sz="1700" dirty="0"/>
              <a:t>Every embedded system is unique and the hardware as well as the firmware is highly specialized to the application domain.</a:t>
            </a:r>
          </a:p>
          <a:p>
            <a:r>
              <a:rPr lang="en-US" sz="1700" dirty="0"/>
              <a:t>Embedded system are becoming an inevitable part of any product or equipment, industrial control, consumer products, etc.</a:t>
            </a:r>
          </a:p>
          <a:p>
            <a:endParaRPr lang="en-US" sz="1700" dirty="0"/>
          </a:p>
        </p:txBody>
      </p:sp>
      <p:pic>
        <p:nvPicPr>
          <p:cNvPr id="1027" name="Picture 3" descr="C:\Aamir Projects\IOT and Embedded System-Course\Suhail Preparation\Final slides\Mubashir\Pic-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3962" y="3657600"/>
            <a:ext cx="6629400" cy="2657476"/>
          </a:xfrm>
          <a:prstGeom prst="rect">
            <a:avLst/>
          </a:prstGeom>
          <a:ln w="889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611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800" b="1" spc="-70" dirty="0" err="1">
                <a:latin typeface="Ericsson Capital TT" pitchFamily="2" charset="0"/>
              </a:rPr>
              <a:t>IoT</a:t>
            </a:r>
            <a:r>
              <a:rPr lang="en-US" sz="4800" b="1" spc="-70" dirty="0">
                <a:latin typeface="Ericsson Capital TT" pitchFamily="2" charset="0"/>
              </a:rPr>
              <a:t> Categories</a:t>
            </a:r>
          </a:p>
        </p:txBody>
      </p:sp>
      <p:sp>
        <p:nvSpPr>
          <p:cNvPr id="4" name="Slide Number Placeholder 3"/>
          <p:cNvSpPr>
            <a:spLocks noGrp="1"/>
          </p:cNvSpPr>
          <p:nvPr>
            <p:ph type="sldNum" sz="quarter" idx="12"/>
          </p:nvPr>
        </p:nvSpPr>
        <p:spPr/>
        <p:txBody>
          <a:bodyPr/>
          <a:lstStyle/>
          <a:p>
            <a:fld id="{19894975-63F2-4009-9212-90778822E8E5}" type="slidenum">
              <a:rPr lang="en-US" smtClean="0"/>
              <a:t>21</a:t>
            </a:fld>
            <a:endParaRPr lang="en-US"/>
          </a:p>
        </p:txBody>
      </p:sp>
      <p:sp>
        <p:nvSpPr>
          <p:cNvPr id="3" name="Content Placeholder 2"/>
          <p:cNvSpPr>
            <a:spLocks noGrp="1"/>
          </p:cNvSpPr>
          <p:nvPr>
            <p:ph idx="1"/>
          </p:nvPr>
        </p:nvSpPr>
        <p:spPr>
          <a:xfrm>
            <a:off x="228600" y="1447800"/>
            <a:ext cx="8686800" cy="4724400"/>
          </a:xfrm>
        </p:spPr>
        <p:txBody>
          <a:bodyPr>
            <a:normAutofit/>
          </a:bodyPr>
          <a:lstStyle/>
          <a:p>
            <a:pPr marL="0" indent="0">
              <a:spcBef>
                <a:spcPct val="0"/>
              </a:spcBef>
              <a:buNone/>
            </a:pPr>
            <a:r>
              <a:rPr lang="en-US" sz="3600" b="1" spc="-70" dirty="0">
                <a:latin typeface="Ericsson Capital TT" pitchFamily="2" charset="0"/>
                <a:ea typeface="+mj-ea"/>
                <a:cs typeface="+mj-cs"/>
              </a:rPr>
              <a:t>Industrial </a:t>
            </a:r>
            <a:r>
              <a:rPr lang="en-US" sz="3600" b="1" spc="-70" dirty="0" err="1">
                <a:latin typeface="Ericsson Capital TT" pitchFamily="2" charset="0"/>
                <a:ea typeface="+mj-ea"/>
                <a:cs typeface="+mj-cs"/>
              </a:rPr>
              <a:t>IoT</a:t>
            </a:r>
            <a:endParaRPr lang="en-US" sz="3600" b="1" spc="-70" dirty="0">
              <a:latin typeface="Ericsson Capital TT" pitchFamily="2" charset="0"/>
              <a:ea typeface="+mj-ea"/>
              <a:cs typeface="+mj-cs"/>
            </a:endParaRPr>
          </a:p>
          <a:p>
            <a:r>
              <a:rPr lang="en-US" sz="1700" dirty="0" err="1"/>
              <a:t>IoT</a:t>
            </a:r>
            <a:r>
              <a:rPr lang="en-US" sz="1700" dirty="0"/>
              <a:t> device connects to an IP network and the global network.</a:t>
            </a:r>
          </a:p>
          <a:p>
            <a:r>
              <a:rPr lang="en-US" sz="1700" dirty="0"/>
              <a:t>Communication between the nodes done using regular as well as industry specific </a:t>
            </a:r>
            <a:r>
              <a:rPr lang="en-US" sz="1700" dirty="0" smtClean="0"/>
              <a:t>technologies.</a:t>
            </a:r>
            <a:endParaRPr lang="en-US" sz="1700" dirty="0"/>
          </a:p>
          <a:p>
            <a:endParaRPr lang="en-US" dirty="0" smtClean="0"/>
          </a:p>
          <a:p>
            <a:pPr marL="0" indent="0">
              <a:spcBef>
                <a:spcPct val="0"/>
              </a:spcBef>
              <a:buNone/>
            </a:pPr>
            <a:r>
              <a:rPr lang="en-US" sz="3600" b="1" spc="-70" dirty="0">
                <a:latin typeface="Ericsson Capital TT" pitchFamily="2" charset="0"/>
                <a:ea typeface="+mj-ea"/>
                <a:cs typeface="+mj-cs"/>
              </a:rPr>
              <a:t>Consumer </a:t>
            </a:r>
            <a:r>
              <a:rPr lang="en-US" sz="3600" b="1" spc="-70" dirty="0" err="1">
                <a:latin typeface="Ericsson Capital TT" pitchFamily="2" charset="0"/>
                <a:ea typeface="+mj-ea"/>
                <a:cs typeface="+mj-cs"/>
              </a:rPr>
              <a:t>IoT</a:t>
            </a:r>
            <a:endParaRPr lang="en-US" sz="3600" b="1" spc="-70" dirty="0">
              <a:latin typeface="Ericsson Capital TT" pitchFamily="2" charset="0"/>
              <a:ea typeface="+mj-ea"/>
              <a:cs typeface="+mj-cs"/>
            </a:endParaRPr>
          </a:p>
          <a:p>
            <a:r>
              <a:rPr lang="en-US" sz="1700" dirty="0" err="1"/>
              <a:t>IoT</a:t>
            </a:r>
            <a:r>
              <a:rPr lang="en-US" sz="1700" dirty="0"/>
              <a:t> device communicates with in the locally networked devices.</a:t>
            </a:r>
          </a:p>
          <a:p>
            <a:r>
              <a:rPr lang="en-US" sz="1700" dirty="0"/>
              <a:t>Local communication is done mainly via Bluetooth, </a:t>
            </a:r>
            <a:r>
              <a:rPr lang="en-US" sz="1700" dirty="0" err="1"/>
              <a:t>Zigbee</a:t>
            </a:r>
            <a:r>
              <a:rPr lang="en-US" sz="1700" dirty="0"/>
              <a:t> or </a:t>
            </a:r>
            <a:r>
              <a:rPr lang="en-US" sz="1700" dirty="0" err="1"/>
              <a:t>Wifi</a:t>
            </a:r>
            <a:r>
              <a:rPr lang="en-US" sz="1700" dirty="0"/>
              <a:t>.</a:t>
            </a:r>
          </a:p>
          <a:p>
            <a:r>
              <a:rPr lang="en-US" sz="1700" dirty="0"/>
              <a:t>Generally limited to local communication by a Gateway.</a:t>
            </a:r>
          </a:p>
        </p:txBody>
      </p:sp>
    </p:spTree>
    <p:extLst>
      <p:ext uri="{BB962C8B-B14F-4D97-AF65-F5344CB8AC3E}">
        <p14:creationId xmlns:p14="http://schemas.microsoft.com/office/powerpoint/2010/main" val="14748145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9894975-63F2-4009-9212-90778822E8E5}" type="slidenum">
              <a:rPr lang="en-US" smtClean="0"/>
              <a:t>22</a:t>
            </a:fld>
            <a:endParaRPr lang="en-US"/>
          </a:p>
        </p:txBody>
      </p:sp>
      <p:sp>
        <p:nvSpPr>
          <p:cNvPr id="3" name="Content Placeholder 2"/>
          <p:cNvSpPr>
            <a:spLocks noGrp="1"/>
          </p:cNvSpPr>
          <p:nvPr>
            <p:ph idx="1"/>
          </p:nvPr>
        </p:nvSpPr>
        <p:spPr>
          <a:xfrm>
            <a:off x="457200" y="1371600"/>
            <a:ext cx="8229600" cy="4724400"/>
          </a:xfrm>
        </p:spPr>
        <p:txBody>
          <a:bodyPr>
            <a:normAutofit/>
          </a:bodyPr>
          <a:lstStyle/>
          <a:p>
            <a:pPr marL="0" indent="0">
              <a:spcBef>
                <a:spcPct val="0"/>
              </a:spcBef>
              <a:buNone/>
            </a:pPr>
            <a:endParaRPr lang="en-US" sz="1700" b="1" spc="-70" dirty="0" smtClean="0">
              <a:latin typeface="Ericsson Capital TT" pitchFamily="2" charset="0"/>
              <a:ea typeface="+mj-ea"/>
              <a:cs typeface="+mj-cs"/>
            </a:endParaRPr>
          </a:p>
          <a:p>
            <a:r>
              <a:rPr lang="en-US" sz="1700" dirty="0" smtClean="0"/>
              <a:t>Security</a:t>
            </a:r>
            <a:r>
              <a:rPr lang="en-US" sz="1700" dirty="0" smtClean="0"/>
              <a:t> </a:t>
            </a:r>
          </a:p>
          <a:p>
            <a:r>
              <a:rPr lang="en-US" sz="1700" dirty="0" smtClean="0"/>
              <a:t>Interfacing</a:t>
            </a:r>
            <a:endParaRPr lang="en-US" sz="1700" dirty="0"/>
          </a:p>
          <a:p>
            <a:r>
              <a:rPr lang="en-US" sz="1700" dirty="0" smtClean="0"/>
              <a:t>Scalability</a:t>
            </a:r>
            <a:r>
              <a:rPr lang="en-US" sz="1700" dirty="0"/>
              <a:t> </a:t>
            </a:r>
            <a:endParaRPr lang="en-US" sz="1700" dirty="0" smtClean="0"/>
          </a:p>
          <a:p>
            <a:r>
              <a:rPr lang="en-US" sz="1700" dirty="0" smtClean="0"/>
              <a:t>Interoperability</a:t>
            </a:r>
            <a:endParaRPr lang="en-US" sz="1700" dirty="0"/>
          </a:p>
          <a:p>
            <a:r>
              <a:rPr lang="en-US" sz="1700" dirty="0"/>
              <a:t>Energy efficiency			</a:t>
            </a:r>
            <a:r>
              <a:rPr lang="en-US" sz="1700" dirty="0" smtClean="0"/>
              <a:t>                   </a:t>
            </a:r>
            <a:endParaRPr lang="en-US" sz="1700" dirty="0" smtClean="0"/>
          </a:p>
          <a:p>
            <a:r>
              <a:rPr lang="en-US" sz="1700" dirty="0" smtClean="0"/>
              <a:t>Data </a:t>
            </a:r>
            <a:r>
              <a:rPr lang="en-US" sz="1700" dirty="0"/>
              <a:t>storage</a:t>
            </a:r>
          </a:p>
          <a:p>
            <a:r>
              <a:rPr lang="en-US" sz="1700" dirty="0"/>
              <a:t>Bandwidth management			</a:t>
            </a:r>
            <a:endParaRPr lang="en-US" sz="1700" dirty="0" smtClean="0"/>
          </a:p>
          <a:p>
            <a:r>
              <a:rPr lang="en-US" sz="1700" dirty="0" smtClean="0"/>
              <a:t>Data </a:t>
            </a:r>
            <a:r>
              <a:rPr lang="en-US" sz="1700" dirty="0"/>
              <a:t>Analytics</a:t>
            </a:r>
          </a:p>
          <a:p>
            <a:r>
              <a:rPr lang="en-US" sz="1700" dirty="0"/>
              <a:t>Modeling and Analysis		                 </a:t>
            </a:r>
            <a:endParaRPr lang="en-US" sz="1700" dirty="0" smtClean="0"/>
          </a:p>
          <a:p>
            <a:r>
              <a:rPr lang="en-US" sz="1700" dirty="0" smtClean="0"/>
              <a:t>Complexity </a:t>
            </a:r>
            <a:r>
              <a:rPr lang="en-US" sz="1700" dirty="0"/>
              <a:t>management (e.g., SDN)</a:t>
            </a:r>
          </a:p>
          <a:p>
            <a:pPr marL="0" indent="0">
              <a:spcBef>
                <a:spcPct val="0"/>
              </a:spcBef>
              <a:buNone/>
            </a:pPr>
            <a:endParaRPr lang="en-US" sz="1700" b="1" spc="-70" dirty="0" smtClean="0">
              <a:latin typeface="Ericsson Capital TT" pitchFamily="2" charset="0"/>
            </a:endParaRPr>
          </a:p>
        </p:txBody>
      </p:sp>
      <p:sp>
        <p:nvSpPr>
          <p:cNvPr id="2" name="Rectangle 1"/>
          <p:cNvSpPr/>
          <p:nvPr/>
        </p:nvSpPr>
        <p:spPr>
          <a:xfrm>
            <a:off x="838200" y="503318"/>
            <a:ext cx="3229730" cy="646331"/>
          </a:xfrm>
          <a:prstGeom prst="rect">
            <a:avLst/>
          </a:prstGeom>
        </p:spPr>
        <p:txBody>
          <a:bodyPr wrap="none">
            <a:spAutoFit/>
          </a:bodyPr>
          <a:lstStyle/>
          <a:p>
            <a:pPr>
              <a:spcBef>
                <a:spcPct val="0"/>
              </a:spcBef>
            </a:pPr>
            <a:r>
              <a:rPr lang="en-US" sz="3600" b="1" spc="-70" dirty="0">
                <a:solidFill>
                  <a:schemeClr val="bg1"/>
                </a:solidFill>
                <a:latin typeface="Ericsson Capital TT" pitchFamily="2" charset="0"/>
              </a:rPr>
              <a:t>IoT Challenges</a:t>
            </a:r>
            <a:endParaRPr lang="en-US" sz="3600" b="1" spc="-70" dirty="0">
              <a:solidFill>
                <a:schemeClr val="bg1"/>
              </a:solidFill>
              <a:latin typeface="Ericsson Capital TT" pitchFamily="2" charset="0"/>
            </a:endParaRPr>
          </a:p>
        </p:txBody>
      </p:sp>
    </p:spTree>
    <p:extLst>
      <p:ext uri="{BB962C8B-B14F-4D97-AF65-F5344CB8AC3E}">
        <p14:creationId xmlns:p14="http://schemas.microsoft.com/office/powerpoint/2010/main" val="1817212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2926"/>
            <a:ext cx="8410575" cy="978729"/>
          </a:xfrm>
        </p:spPr>
        <p:txBody>
          <a:bodyPr/>
          <a:lstStyle/>
          <a:p>
            <a:r>
              <a:rPr lang="en-US" sz="3200" spc="-70" dirty="0">
                <a:latin typeface="Ericsson Capital TT" pitchFamily="2" charset="0"/>
              </a:rPr>
              <a:t>Considerations</a:t>
            </a:r>
            <a:br>
              <a:rPr lang="en-US" sz="3200" spc="-70" dirty="0">
                <a:latin typeface="Ericsson Capital TT" pitchFamily="2" charset="0"/>
              </a:rPr>
            </a:br>
            <a:endParaRPr lang="en-US" sz="3200" dirty="0"/>
          </a:p>
        </p:txBody>
      </p:sp>
      <p:sp>
        <p:nvSpPr>
          <p:cNvPr id="3" name="Slide Number Placeholder 2"/>
          <p:cNvSpPr>
            <a:spLocks noGrp="1"/>
          </p:cNvSpPr>
          <p:nvPr>
            <p:ph type="sldNum" sz="quarter" idx="12"/>
          </p:nvPr>
        </p:nvSpPr>
        <p:spPr/>
        <p:txBody>
          <a:bodyPr/>
          <a:lstStyle/>
          <a:p>
            <a:fld id="{19894975-63F2-4009-9212-90778822E8E5}" type="slidenum">
              <a:rPr lang="en-US" smtClean="0"/>
              <a:t>23</a:t>
            </a:fld>
            <a:endParaRPr lang="en-US"/>
          </a:p>
        </p:txBody>
      </p:sp>
      <p:sp>
        <p:nvSpPr>
          <p:cNvPr id="4" name="Text Placeholder 3"/>
          <p:cNvSpPr>
            <a:spLocks noGrp="1"/>
          </p:cNvSpPr>
          <p:nvPr>
            <p:ph type="body" sz="quarter" idx="13"/>
          </p:nvPr>
        </p:nvSpPr>
        <p:spPr>
          <a:xfrm>
            <a:off x="333375" y="1625386"/>
            <a:ext cx="5229225" cy="4093243"/>
          </a:xfrm>
        </p:spPr>
        <p:txBody>
          <a:bodyPr/>
          <a:lstStyle/>
          <a:p>
            <a:r>
              <a:rPr lang="en-US" sz="1700" dirty="0" smtClean="0"/>
              <a:t>Communication </a:t>
            </a:r>
            <a:r>
              <a:rPr lang="en-US" sz="1700" dirty="0"/>
              <a:t>between the IoT devices and the outside world dictates the network architecture</a:t>
            </a:r>
            <a:r>
              <a:rPr lang="en-US" sz="1700" dirty="0" smtClean="0"/>
              <a:t>.</a:t>
            </a:r>
            <a:endParaRPr lang="en-US" sz="1700" dirty="0"/>
          </a:p>
          <a:p>
            <a:r>
              <a:rPr lang="en-US" sz="1700" dirty="0"/>
              <a:t>Choice of communication technology dictates the IoT device hardware requirements and costs</a:t>
            </a:r>
            <a:r>
              <a:rPr lang="en-US" sz="1700" dirty="0" smtClean="0"/>
              <a:t>.</a:t>
            </a:r>
            <a:endParaRPr lang="en-US" sz="1700" dirty="0"/>
          </a:p>
          <a:p>
            <a:r>
              <a:rPr lang="en-US" sz="1700" dirty="0"/>
              <a:t>Due to the presence of numerous applications of IoT enabled devices, a single networking paradigm not sufficient to address all the needs of the consumer or the IoT device.</a:t>
            </a:r>
          </a:p>
          <a:p>
            <a:pPr marL="0" indent="0">
              <a:spcBef>
                <a:spcPct val="0"/>
              </a:spcBef>
              <a:buNone/>
            </a:pPr>
            <a:endParaRPr lang="en-US" sz="1700" b="1" spc="-70" dirty="0">
              <a:latin typeface="Ericsson Capital TT" pitchFamily="2" charset="0"/>
            </a:endParaRPr>
          </a:p>
          <a:p>
            <a:endParaRPr lang="en-US" sz="1700" dirty="0"/>
          </a:p>
        </p:txBody>
      </p:sp>
    </p:spTree>
    <p:extLst>
      <p:ext uri="{BB962C8B-B14F-4D97-AF65-F5344CB8AC3E}">
        <p14:creationId xmlns:p14="http://schemas.microsoft.com/office/powerpoint/2010/main" val="42685409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2926"/>
            <a:ext cx="8410575" cy="480131"/>
          </a:xfrm>
        </p:spPr>
        <p:txBody>
          <a:bodyPr/>
          <a:lstStyle/>
          <a:p>
            <a:r>
              <a:rPr lang="en-US" sz="2800" spc="-70" dirty="0">
                <a:latin typeface="Ericsson Capital TT" pitchFamily="2" charset="0"/>
              </a:rPr>
              <a:t>Complexity of </a:t>
            </a:r>
            <a:r>
              <a:rPr lang="en-US" sz="2800" spc="-70" dirty="0" smtClean="0">
                <a:latin typeface="Ericsson Capital TT" pitchFamily="2" charset="0"/>
              </a:rPr>
              <a:t>Networks</a:t>
            </a:r>
            <a:endParaRPr lang="en-US" sz="2800" dirty="0"/>
          </a:p>
        </p:txBody>
      </p:sp>
      <p:sp>
        <p:nvSpPr>
          <p:cNvPr id="3" name="Slide Number Placeholder 2"/>
          <p:cNvSpPr>
            <a:spLocks noGrp="1"/>
          </p:cNvSpPr>
          <p:nvPr>
            <p:ph type="sldNum" sz="quarter" idx="12"/>
          </p:nvPr>
        </p:nvSpPr>
        <p:spPr/>
        <p:txBody>
          <a:bodyPr/>
          <a:lstStyle/>
          <a:p>
            <a:fld id="{19894975-63F2-4009-9212-90778822E8E5}" type="slidenum">
              <a:rPr lang="en-US" smtClean="0"/>
              <a:t>24</a:t>
            </a:fld>
            <a:endParaRPr lang="en-US"/>
          </a:p>
        </p:txBody>
      </p:sp>
      <p:sp>
        <p:nvSpPr>
          <p:cNvPr id="4" name="Text Placeholder 3"/>
          <p:cNvSpPr>
            <a:spLocks noGrp="1"/>
          </p:cNvSpPr>
          <p:nvPr>
            <p:ph type="body" sz="quarter" idx="13"/>
          </p:nvPr>
        </p:nvSpPr>
        <p:spPr/>
        <p:txBody>
          <a:bodyPr/>
          <a:lstStyle/>
          <a:p>
            <a:r>
              <a:rPr lang="en-US" sz="1700" dirty="0" smtClean="0"/>
              <a:t>Growth </a:t>
            </a:r>
            <a:r>
              <a:rPr lang="en-US" sz="1700" dirty="0"/>
              <a:t>of Networks</a:t>
            </a:r>
          </a:p>
          <a:p>
            <a:r>
              <a:rPr lang="en-US" sz="1700" dirty="0"/>
              <a:t>Interference among devices</a:t>
            </a:r>
          </a:p>
          <a:p>
            <a:r>
              <a:rPr lang="en-US" sz="1700" dirty="0"/>
              <a:t>Network management</a:t>
            </a:r>
          </a:p>
          <a:p>
            <a:r>
              <a:rPr lang="en-US" sz="1700" dirty="0"/>
              <a:t>Heterogeneity in the networks</a:t>
            </a:r>
          </a:p>
          <a:p>
            <a:r>
              <a:rPr lang="en-US" sz="1700" dirty="0"/>
              <a:t>Protocols standardization within networks</a:t>
            </a:r>
          </a:p>
          <a:p>
            <a:endParaRPr lang="en-US" sz="1700" dirty="0"/>
          </a:p>
        </p:txBody>
      </p:sp>
    </p:spTree>
    <p:extLst>
      <p:ext uri="{BB962C8B-B14F-4D97-AF65-F5344CB8AC3E}">
        <p14:creationId xmlns:p14="http://schemas.microsoft.com/office/powerpoint/2010/main" val="2996170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9894975-63F2-4009-9212-90778822E8E5}" type="slidenum">
              <a:rPr lang="en-US" smtClean="0"/>
              <a:t>25</a:t>
            </a:fld>
            <a:endParaRPr lang="en-US"/>
          </a:p>
        </p:txBody>
      </p:sp>
      <p:sp>
        <p:nvSpPr>
          <p:cNvPr id="3" name="Content Placeholder 2"/>
          <p:cNvSpPr>
            <a:spLocks noGrp="1"/>
          </p:cNvSpPr>
          <p:nvPr>
            <p:ph idx="1"/>
          </p:nvPr>
        </p:nvSpPr>
        <p:spPr>
          <a:xfrm>
            <a:off x="304800" y="1447800"/>
            <a:ext cx="8686800" cy="4724400"/>
          </a:xfrm>
        </p:spPr>
        <p:txBody>
          <a:bodyPr>
            <a:normAutofit/>
          </a:bodyPr>
          <a:lstStyle/>
          <a:p>
            <a:r>
              <a:rPr lang="en-US" sz="1700" dirty="0" smtClean="0"/>
              <a:t>Traffic </a:t>
            </a:r>
            <a:r>
              <a:rPr lang="en-US" sz="1700" dirty="0"/>
              <a:t>and load management</a:t>
            </a:r>
          </a:p>
          <a:p>
            <a:r>
              <a:rPr lang="en-US" sz="1700" dirty="0"/>
              <a:t>Variations in wireless networks – Wireless Body Area Networks and other Personal Area Networks</a:t>
            </a:r>
          </a:p>
          <a:p>
            <a:r>
              <a:rPr lang="en-US" sz="1700" dirty="0"/>
              <a:t>Interoperability</a:t>
            </a:r>
          </a:p>
          <a:p>
            <a:r>
              <a:rPr lang="en-US" sz="1700" dirty="0"/>
              <a:t>Network management</a:t>
            </a:r>
          </a:p>
          <a:p>
            <a:r>
              <a:rPr lang="en-US" sz="1700" dirty="0"/>
              <a:t>Overlay </a:t>
            </a:r>
            <a:r>
              <a:rPr lang="en-US" sz="1700" dirty="0" smtClean="0"/>
              <a:t>networks</a:t>
            </a:r>
          </a:p>
          <a:p>
            <a:endParaRPr lang="en-US" sz="3200" b="1" spc="-70" dirty="0" smtClean="0">
              <a:latin typeface="Ericsson Capital TT" pitchFamily="2" charset="0"/>
            </a:endParaRPr>
          </a:p>
          <a:p>
            <a:pPr marL="0" indent="0">
              <a:spcBef>
                <a:spcPct val="0"/>
              </a:spcBef>
              <a:buNone/>
            </a:pPr>
            <a:r>
              <a:rPr lang="en-US" sz="3200" b="1" spc="-70" dirty="0" smtClean="0">
                <a:latin typeface="Ericsson Capital TT" pitchFamily="2" charset="0"/>
              </a:rPr>
              <a:t>Scalability</a:t>
            </a:r>
          </a:p>
          <a:p>
            <a:pPr marL="0" indent="0">
              <a:spcBef>
                <a:spcPct val="0"/>
              </a:spcBef>
              <a:buNone/>
            </a:pPr>
            <a:endParaRPr lang="en-US" sz="3200" b="1" spc="-70" dirty="0">
              <a:latin typeface="Ericsson Capital TT" pitchFamily="2" charset="0"/>
            </a:endParaRPr>
          </a:p>
          <a:p>
            <a:r>
              <a:rPr lang="en-US" sz="1700" dirty="0"/>
              <a:t>Flexibility within internet</a:t>
            </a:r>
          </a:p>
          <a:p>
            <a:r>
              <a:rPr lang="en-US" sz="1700" dirty="0" err="1"/>
              <a:t>IoT</a:t>
            </a:r>
            <a:r>
              <a:rPr lang="en-US" sz="1700" dirty="0"/>
              <a:t> integration</a:t>
            </a:r>
          </a:p>
          <a:p>
            <a:r>
              <a:rPr lang="en-US" sz="1700" dirty="0"/>
              <a:t>Large scale deployment</a:t>
            </a:r>
          </a:p>
          <a:p>
            <a:r>
              <a:rPr lang="en-US" sz="1700" dirty="0"/>
              <a:t>Real-time connectivity of billions of devices</a:t>
            </a:r>
          </a:p>
          <a:p>
            <a:endParaRPr lang="en-US" sz="1700" dirty="0"/>
          </a:p>
        </p:txBody>
      </p:sp>
      <p:sp>
        <p:nvSpPr>
          <p:cNvPr id="2" name="Rectangle 1"/>
          <p:cNvSpPr/>
          <p:nvPr/>
        </p:nvSpPr>
        <p:spPr>
          <a:xfrm>
            <a:off x="457200" y="533400"/>
            <a:ext cx="3622787" cy="584775"/>
          </a:xfrm>
          <a:prstGeom prst="rect">
            <a:avLst/>
          </a:prstGeom>
        </p:spPr>
        <p:txBody>
          <a:bodyPr wrap="none">
            <a:spAutoFit/>
          </a:bodyPr>
          <a:lstStyle/>
          <a:p>
            <a:pPr>
              <a:spcBef>
                <a:spcPct val="0"/>
              </a:spcBef>
            </a:pPr>
            <a:r>
              <a:rPr lang="en-US" sz="3200" b="1" spc="-70" dirty="0">
                <a:solidFill>
                  <a:schemeClr val="bg1"/>
                </a:solidFill>
                <a:latin typeface="Ericsson Capital TT" pitchFamily="2" charset="0"/>
              </a:rPr>
              <a:t>Wireless Networks</a:t>
            </a:r>
            <a:endParaRPr lang="en-US" sz="3200" b="1" spc="-70" dirty="0">
              <a:solidFill>
                <a:schemeClr val="bg1"/>
              </a:solidFill>
              <a:latin typeface="Ericsson Capital TT" pitchFamily="2" charset="0"/>
            </a:endParaRPr>
          </a:p>
        </p:txBody>
      </p:sp>
    </p:spTree>
    <p:extLst>
      <p:ext uri="{BB962C8B-B14F-4D97-AF65-F5344CB8AC3E}">
        <p14:creationId xmlns:p14="http://schemas.microsoft.com/office/powerpoint/2010/main" val="13437211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26</a:t>
            </a:fld>
            <a:endParaRPr lang="en-US" noProof="0" dirty="0"/>
          </a:p>
        </p:txBody>
      </p:sp>
      <p:sp>
        <p:nvSpPr>
          <p:cNvPr id="4" name="Content Placeholder 3"/>
          <p:cNvSpPr>
            <a:spLocks noGrp="1"/>
          </p:cNvSpPr>
          <p:nvPr>
            <p:ph sz="half" idx="1"/>
          </p:nvPr>
        </p:nvSpPr>
        <p:spPr>
          <a:xfrm>
            <a:off x="228600" y="1486074"/>
            <a:ext cx="5458676" cy="4829002"/>
          </a:xfrm>
        </p:spPr>
        <p:txBody>
          <a:bodyPr>
            <a:normAutofit/>
          </a:bodyPr>
          <a:lstStyle/>
          <a:p>
            <a:pPr marL="0" indent="0" algn="just">
              <a:buNone/>
            </a:pPr>
            <a:r>
              <a:rPr lang="en-US" sz="1700" dirty="0"/>
              <a:t>The Internet of Things (IoT) introduces specific risks and challenges due to the interconnected nature of devices and the massive amounts of data they generate. Some of the key risks associated with IoT include</a:t>
            </a:r>
            <a:r>
              <a:rPr lang="en-US" sz="1700" dirty="0" smtClean="0"/>
              <a:t>:</a:t>
            </a:r>
            <a:endParaRPr lang="en-US" sz="1700" b="1" dirty="0" smtClean="0"/>
          </a:p>
          <a:p>
            <a:pPr marL="0" indent="0" algn="just">
              <a:buNone/>
            </a:pPr>
            <a:r>
              <a:rPr lang="en-US" sz="1700" b="1" dirty="0" smtClean="0"/>
              <a:t>Security </a:t>
            </a:r>
            <a:r>
              <a:rPr lang="en-US" sz="1700" b="1" dirty="0"/>
              <a:t>Risks:</a:t>
            </a:r>
            <a:endParaRPr lang="en-US" sz="1700" dirty="0"/>
          </a:p>
          <a:p>
            <a:pPr marL="457200" lvl="1" indent="0" algn="just">
              <a:buNone/>
            </a:pPr>
            <a:r>
              <a:rPr lang="en-US" sz="1700" dirty="0"/>
              <a:t>IoT devices may become targets for </a:t>
            </a:r>
            <a:r>
              <a:rPr lang="en-US" sz="1700" dirty="0" err="1"/>
              <a:t>cyberattacks</a:t>
            </a:r>
            <a:r>
              <a:rPr lang="en-US" sz="1700" dirty="0"/>
              <a:t>, leading to unauthorized access, data breaches, or manipulation of device functionalities. Insecure communication channels, weak authentication, and inadequate encryption can contribute to security vulnerabilities</a:t>
            </a:r>
            <a:r>
              <a:rPr lang="en-US" sz="1700" dirty="0" smtClean="0"/>
              <a:t>.</a:t>
            </a:r>
            <a:endParaRPr lang="en-US" sz="1700" b="1" dirty="0" smtClean="0"/>
          </a:p>
          <a:p>
            <a:pPr marL="0" indent="0" algn="just">
              <a:buNone/>
            </a:pPr>
            <a:r>
              <a:rPr lang="en-US" sz="1700" b="1" dirty="0" smtClean="0"/>
              <a:t>Privacy </a:t>
            </a:r>
            <a:r>
              <a:rPr lang="en-US" sz="1700" b="1" dirty="0"/>
              <a:t>Concerns:</a:t>
            </a:r>
            <a:endParaRPr lang="en-US" sz="1700" dirty="0"/>
          </a:p>
          <a:p>
            <a:pPr marL="457200" lvl="1" indent="0" algn="just">
              <a:buNone/>
            </a:pPr>
            <a:r>
              <a:rPr lang="en-US" sz="1700" dirty="0"/>
              <a:t>The extensive data collection capabilities of IoT devices raise privacy concerns. Personal and sensitive information may be collected without proper consent, leading to potential misuse or unauthorized access to individuals' data</a:t>
            </a:r>
            <a:r>
              <a:rPr lang="en-US" sz="1700" dirty="0" smtClean="0"/>
              <a:t>.</a:t>
            </a:r>
            <a:endParaRPr lang="en-US" sz="1700" b="1" dirty="0" smtClean="0"/>
          </a:p>
        </p:txBody>
      </p:sp>
      <p:pic>
        <p:nvPicPr>
          <p:cNvPr id="7170" name="Picture 2" descr="IoT Security: Mitigating the risk of an attack on your system | Hexacta"/>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943600" y="2555194"/>
            <a:ext cx="2800350" cy="2521009"/>
          </a:xfrm>
          <a:prstGeom prst="rect">
            <a:avLst/>
          </a:prstGeom>
          <a:ln w="228600" cap="sq" cmpd="thickThin">
            <a:solidFill>
              <a:srgbClr val="63B7C6"/>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797000" y="435836"/>
            <a:ext cx="3657496" cy="826804"/>
            <a:chOff x="1132927" y="0"/>
            <a:chExt cx="4067539" cy="742546"/>
          </a:xfrm>
        </p:grpSpPr>
        <p:sp>
          <p:nvSpPr>
            <p:cNvPr id="10" name="Pentagon 9"/>
            <p:cNvSpPr/>
            <p:nvPr/>
          </p:nvSpPr>
          <p:spPr>
            <a:xfrm rot="10800000">
              <a:off x="1132927" y="0"/>
              <a:ext cx="4067539" cy="742546"/>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Pentagon 4"/>
            <p:cNvSpPr/>
            <p:nvPr/>
          </p:nvSpPr>
          <p:spPr>
            <a:xfrm rot="21600000">
              <a:off x="1318563" y="0"/>
              <a:ext cx="3881903" cy="7425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805" tIns="133350" rIns="248920" bIns="133350" numCol="1" spcCol="1270" anchor="ctr" anchorCtr="0">
              <a:noAutofit/>
            </a:bodyPr>
            <a:lstStyle/>
            <a:p>
              <a:pPr lvl="0" algn="ctr" defTabSz="1555750">
                <a:lnSpc>
                  <a:spcPct val="90000"/>
                </a:lnSpc>
                <a:spcBef>
                  <a:spcPct val="0"/>
                </a:spcBef>
                <a:spcAft>
                  <a:spcPct val="35000"/>
                </a:spcAft>
              </a:pPr>
              <a:r>
                <a:rPr lang="en-US" sz="3500" kern="1200" dirty="0" smtClean="0"/>
                <a:t>RISKS</a:t>
              </a:r>
              <a:endParaRPr lang="en-US" sz="3500" kern="1200" dirty="0"/>
            </a:p>
          </p:txBody>
        </p:sp>
      </p:grpSp>
      <p:sp>
        <p:nvSpPr>
          <p:cNvPr id="12" name="Oval 11"/>
          <p:cNvSpPr/>
          <p:nvPr/>
        </p:nvSpPr>
        <p:spPr>
          <a:xfrm>
            <a:off x="143037" y="435836"/>
            <a:ext cx="653963" cy="826804"/>
          </a:xfrm>
          <a:prstGeom prst="ellipse">
            <a:avLst/>
          </a:prstGeom>
          <a:blipFill>
            <a:blip r:embed="rId3"/>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16985594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9894975-63F2-4009-9212-90778822E8E5}" type="slidenum">
              <a:rPr lang="en-US" smtClean="0"/>
              <a:t>27</a:t>
            </a:fld>
            <a:endParaRPr lang="en-US"/>
          </a:p>
        </p:txBody>
      </p:sp>
      <p:sp>
        <p:nvSpPr>
          <p:cNvPr id="4" name="Content Placeholder 3"/>
          <p:cNvSpPr>
            <a:spLocks noGrp="1"/>
          </p:cNvSpPr>
          <p:nvPr>
            <p:ph idx="1"/>
          </p:nvPr>
        </p:nvSpPr>
        <p:spPr>
          <a:xfrm>
            <a:off x="286157" y="1828800"/>
            <a:ext cx="5124043" cy="4351338"/>
          </a:xfrm>
        </p:spPr>
        <p:txBody>
          <a:bodyPr>
            <a:normAutofit/>
          </a:bodyPr>
          <a:lstStyle/>
          <a:p>
            <a:pPr marL="0" indent="0" algn="just">
              <a:buNone/>
            </a:pPr>
            <a:r>
              <a:rPr lang="en-US" sz="1700" b="1" dirty="0"/>
              <a:t>Data Integrity and Quality:</a:t>
            </a:r>
            <a:endParaRPr lang="en-US" sz="1700" dirty="0"/>
          </a:p>
          <a:p>
            <a:pPr marL="457200" lvl="1" indent="0" algn="just">
              <a:buNone/>
            </a:pPr>
            <a:r>
              <a:rPr lang="en-US" sz="1700" dirty="0"/>
              <a:t>Ensuring the accuracy and reliability of data generated by IoT devices is crucial. Malfunctions, errors, or intentional manipulation of data can lead to incorrect conclusions and decisions.</a:t>
            </a:r>
            <a:endParaRPr lang="en-US" sz="1700" b="1" dirty="0"/>
          </a:p>
          <a:p>
            <a:pPr marL="0" indent="0" algn="just">
              <a:buNone/>
            </a:pPr>
            <a:r>
              <a:rPr lang="en-US" sz="1700" b="1" dirty="0"/>
              <a:t>Lack of Standardization:</a:t>
            </a:r>
            <a:endParaRPr lang="en-US" sz="1700" dirty="0"/>
          </a:p>
          <a:p>
            <a:pPr marL="457200" lvl="1" indent="0" algn="just">
              <a:buNone/>
            </a:pPr>
            <a:r>
              <a:rPr lang="en-US" sz="1700" dirty="0"/>
              <a:t>The absence of standardized protocols and security measures across IoT devices can create interoperability issues and make it challenging to implement consistent security practices. This lack of standardization may hinder the overall security of IoT ecosystems.</a:t>
            </a:r>
          </a:p>
          <a:p>
            <a:endParaRPr lang="en-US" sz="1700" dirty="0"/>
          </a:p>
        </p:txBody>
      </p:sp>
      <p:pic>
        <p:nvPicPr>
          <p:cNvPr id="5" name="Picture 2" descr="IoT Security: Mitigating the risk of an attack on your system | Hexac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2555194"/>
            <a:ext cx="2800350" cy="2521009"/>
          </a:xfrm>
          <a:prstGeom prst="rect">
            <a:avLst/>
          </a:prstGeom>
          <a:ln w="228600" cap="sq" cmpd="thickThin">
            <a:solidFill>
              <a:srgbClr val="63B7C6"/>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Oval 5"/>
          <p:cNvSpPr/>
          <p:nvPr/>
        </p:nvSpPr>
        <p:spPr>
          <a:xfrm>
            <a:off x="381207" y="457199"/>
            <a:ext cx="653963" cy="826804"/>
          </a:xfrm>
          <a:prstGeom prst="ellipse">
            <a:avLst/>
          </a:prstGeom>
          <a:blipFill>
            <a:blip r:embed="rId3"/>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7" name="Group 6"/>
          <p:cNvGrpSpPr/>
          <p:nvPr/>
        </p:nvGrpSpPr>
        <p:grpSpPr>
          <a:xfrm>
            <a:off x="1066800" y="603902"/>
            <a:ext cx="3657496" cy="533400"/>
            <a:chOff x="1132927" y="0"/>
            <a:chExt cx="4067539" cy="742546"/>
          </a:xfrm>
        </p:grpSpPr>
        <p:sp>
          <p:nvSpPr>
            <p:cNvPr id="8" name="Pentagon 7"/>
            <p:cNvSpPr/>
            <p:nvPr/>
          </p:nvSpPr>
          <p:spPr>
            <a:xfrm rot="10800000">
              <a:off x="1132927" y="0"/>
              <a:ext cx="4067539" cy="742546"/>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Pentagon 4"/>
            <p:cNvSpPr/>
            <p:nvPr/>
          </p:nvSpPr>
          <p:spPr>
            <a:xfrm rot="21600000">
              <a:off x="1318563" y="0"/>
              <a:ext cx="3881903" cy="7425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805" tIns="133350" rIns="248920" bIns="133350" numCol="1" spcCol="1270" anchor="ctr" anchorCtr="0">
              <a:noAutofit/>
            </a:bodyPr>
            <a:lstStyle/>
            <a:p>
              <a:pPr lvl="0" algn="ctr" defTabSz="1555750">
                <a:lnSpc>
                  <a:spcPct val="90000"/>
                </a:lnSpc>
                <a:spcBef>
                  <a:spcPct val="0"/>
                </a:spcBef>
                <a:spcAft>
                  <a:spcPct val="35000"/>
                </a:spcAft>
              </a:pPr>
              <a:r>
                <a:rPr lang="en-US" sz="3500" kern="1200" dirty="0" smtClean="0"/>
                <a:t>RISKS</a:t>
              </a:r>
              <a:endParaRPr lang="en-US" sz="3500" kern="1200" dirty="0"/>
            </a:p>
          </p:txBody>
        </p:sp>
      </p:grpSp>
    </p:spTree>
    <p:extLst>
      <p:ext uri="{BB962C8B-B14F-4D97-AF65-F5344CB8AC3E}">
        <p14:creationId xmlns:p14="http://schemas.microsoft.com/office/powerpoint/2010/main" val="4123112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28</a:t>
            </a:fld>
            <a:endParaRPr lang="en-US" noProof="0" dirty="0"/>
          </a:p>
        </p:txBody>
      </p:sp>
      <p:sp>
        <p:nvSpPr>
          <p:cNvPr id="4" name="Content Placeholder 3"/>
          <p:cNvSpPr>
            <a:spLocks noGrp="1"/>
          </p:cNvSpPr>
          <p:nvPr>
            <p:ph sz="half" idx="1"/>
          </p:nvPr>
        </p:nvSpPr>
        <p:spPr>
          <a:xfrm>
            <a:off x="332524" y="1524000"/>
            <a:ext cx="5534876" cy="4571999"/>
          </a:xfrm>
        </p:spPr>
        <p:txBody>
          <a:bodyPr>
            <a:noAutofit/>
          </a:bodyPr>
          <a:lstStyle/>
          <a:p>
            <a:pPr marL="0" indent="0" algn="just">
              <a:buNone/>
            </a:pPr>
            <a:r>
              <a:rPr lang="en-US" sz="1700" b="1" dirty="0"/>
              <a:t>Device Management and Maintenance:</a:t>
            </a:r>
            <a:endParaRPr lang="en-US" sz="1700" dirty="0"/>
          </a:p>
          <a:p>
            <a:pPr marL="457200" lvl="1" indent="0" algn="just">
              <a:buNone/>
            </a:pPr>
            <a:r>
              <a:rPr lang="en-US" sz="1700" dirty="0"/>
              <a:t>Managing a large number of diverse IoT devices can be complex. Issues such as firmware updates, patch management, and device maintenance become critical to address vulnerabilities and ensure the ongoing security of the devices</a:t>
            </a:r>
            <a:r>
              <a:rPr lang="en-US" sz="1700" dirty="0" smtClean="0"/>
              <a:t>.</a:t>
            </a:r>
            <a:endParaRPr lang="en-US" sz="1700" b="1" dirty="0" smtClean="0"/>
          </a:p>
          <a:p>
            <a:pPr marL="0" indent="0" algn="just">
              <a:buNone/>
            </a:pPr>
            <a:r>
              <a:rPr lang="en-US" sz="1700" b="1" dirty="0" smtClean="0"/>
              <a:t>Network </a:t>
            </a:r>
            <a:r>
              <a:rPr lang="en-US" sz="1700" b="1" dirty="0"/>
              <a:t>Vulnerabilities:</a:t>
            </a:r>
            <a:endParaRPr lang="en-US" sz="1700" dirty="0"/>
          </a:p>
          <a:p>
            <a:pPr marL="457200" lvl="1" indent="0" algn="just">
              <a:buNone/>
            </a:pPr>
            <a:r>
              <a:rPr lang="en-US" sz="1700" dirty="0"/>
              <a:t>The communication networks connecting IoT devices are susceptible to various attacks, including denial-of-service (</a:t>
            </a:r>
            <a:r>
              <a:rPr lang="en-US" sz="1700" dirty="0" err="1"/>
              <a:t>DoS</a:t>
            </a:r>
            <a:r>
              <a:rPr lang="en-US" sz="1700" dirty="0"/>
              <a:t>) attacks. A compromised network can disrupt the functionality of IoT devices and compromise data integrity</a:t>
            </a:r>
            <a:r>
              <a:rPr lang="en-US" sz="1700" dirty="0" smtClean="0"/>
              <a:t>.</a:t>
            </a:r>
            <a:endParaRPr lang="en-US" sz="1700" b="1" dirty="0" smtClean="0"/>
          </a:p>
          <a:p>
            <a:pPr marL="0" indent="0" algn="just">
              <a:buNone/>
            </a:pPr>
            <a:r>
              <a:rPr lang="en-US" sz="1700" b="1" dirty="0" smtClean="0"/>
              <a:t>Supply </a:t>
            </a:r>
            <a:r>
              <a:rPr lang="en-US" sz="1700" b="1" dirty="0"/>
              <a:t>Chain Risks:</a:t>
            </a:r>
            <a:endParaRPr lang="en-US" sz="1700" dirty="0"/>
          </a:p>
          <a:p>
            <a:pPr marL="457200" lvl="1" indent="0" algn="just">
              <a:buNone/>
            </a:pPr>
            <a:r>
              <a:rPr lang="en-US" sz="1700" dirty="0"/>
              <a:t>The global supply chain for IoT components and devices introduces potential risks related to the security of the supply chain. Malicious actors may exploit vulnerabilities in the supply chain to compromise the integrity of IoT devices.</a:t>
            </a:r>
          </a:p>
          <a:p>
            <a:pPr marL="0" indent="0" algn="just">
              <a:buNone/>
            </a:pPr>
            <a:endParaRPr lang="en-US" sz="1700" b="1" dirty="0" smtClean="0"/>
          </a:p>
        </p:txBody>
      </p:sp>
      <p:pic>
        <p:nvPicPr>
          <p:cNvPr id="9218" name="Picture 2" descr="How To Stop Hacking In IoT? - IoT Network Security - Speranza"/>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324099"/>
            <a:ext cx="2571750" cy="2971800"/>
          </a:xfrm>
          <a:prstGeom prst="rect">
            <a:avLst/>
          </a:prstGeom>
          <a:ln w="228600" cap="sq" cmpd="thickThin">
            <a:solidFill>
              <a:srgbClr val="63B7C6"/>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6" name="Oval 5"/>
          <p:cNvSpPr/>
          <p:nvPr/>
        </p:nvSpPr>
        <p:spPr>
          <a:xfrm>
            <a:off x="143037" y="435836"/>
            <a:ext cx="653963" cy="826804"/>
          </a:xfrm>
          <a:prstGeom prst="ellipse">
            <a:avLst/>
          </a:prstGeom>
          <a:blipFill>
            <a:blip r:embed="rId3"/>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7" name="Group 6"/>
          <p:cNvGrpSpPr/>
          <p:nvPr/>
        </p:nvGrpSpPr>
        <p:grpSpPr>
          <a:xfrm>
            <a:off x="797000" y="435836"/>
            <a:ext cx="3657496" cy="826804"/>
            <a:chOff x="1132927" y="0"/>
            <a:chExt cx="4067539" cy="742546"/>
          </a:xfrm>
        </p:grpSpPr>
        <p:sp>
          <p:nvSpPr>
            <p:cNvPr id="8" name="Pentagon 7"/>
            <p:cNvSpPr/>
            <p:nvPr/>
          </p:nvSpPr>
          <p:spPr>
            <a:xfrm rot="10800000">
              <a:off x="1132927" y="0"/>
              <a:ext cx="4067539" cy="742546"/>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Pentagon 4"/>
            <p:cNvSpPr/>
            <p:nvPr/>
          </p:nvSpPr>
          <p:spPr>
            <a:xfrm rot="21600000">
              <a:off x="1318563" y="0"/>
              <a:ext cx="3881903" cy="7425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1805" tIns="133350" rIns="248920" bIns="133350" numCol="1" spcCol="1270" anchor="ctr" anchorCtr="0">
              <a:noAutofit/>
            </a:bodyPr>
            <a:lstStyle/>
            <a:p>
              <a:pPr lvl="0" algn="ctr" defTabSz="1555750">
                <a:lnSpc>
                  <a:spcPct val="90000"/>
                </a:lnSpc>
                <a:spcBef>
                  <a:spcPct val="0"/>
                </a:spcBef>
                <a:spcAft>
                  <a:spcPct val="35000"/>
                </a:spcAft>
              </a:pPr>
              <a:r>
                <a:rPr lang="en-US" sz="3500" kern="1200" dirty="0" smtClean="0"/>
                <a:t>RISKS</a:t>
              </a:r>
              <a:endParaRPr lang="en-US" sz="3500" kern="1200" dirty="0"/>
            </a:p>
          </p:txBody>
        </p:sp>
      </p:grpSp>
    </p:spTree>
    <p:extLst>
      <p:ext uri="{BB962C8B-B14F-4D97-AF65-F5344CB8AC3E}">
        <p14:creationId xmlns:p14="http://schemas.microsoft.com/office/powerpoint/2010/main" val="290849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19894975-63F2-4009-9212-90778822E8E5}" type="slidenum">
              <a:rPr lang="en-US" smtClean="0"/>
              <a:t>29</a:t>
            </a:fld>
            <a:endParaRPr lang="en-US"/>
          </a:p>
        </p:txBody>
      </p:sp>
      <p:sp>
        <p:nvSpPr>
          <p:cNvPr id="4" name="Content Placeholder 3"/>
          <p:cNvSpPr>
            <a:spLocks noGrp="1"/>
          </p:cNvSpPr>
          <p:nvPr>
            <p:ph sz="half" idx="1"/>
          </p:nvPr>
        </p:nvSpPr>
        <p:spPr>
          <a:xfrm>
            <a:off x="332524" y="1517715"/>
            <a:ext cx="5306276" cy="4659248"/>
          </a:xfrm>
        </p:spPr>
        <p:txBody>
          <a:bodyPr>
            <a:noAutofit/>
          </a:bodyPr>
          <a:lstStyle/>
          <a:p>
            <a:pPr marL="0" indent="0" algn="just">
              <a:buNone/>
            </a:pPr>
            <a:r>
              <a:rPr lang="en-US" sz="1700" b="1" dirty="0"/>
              <a:t>Regulatory Compliance:</a:t>
            </a:r>
            <a:endParaRPr lang="en-US" sz="1700" dirty="0"/>
          </a:p>
          <a:p>
            <a:pPr marL="457200" lvl="1" indent="0" algn="just">
              <a:buNone/>
            </a:pPr>
            <a:r>
              <a:rPr lang="en-US" sz="1700" dirty="0"/>
              <a:t>Compliance with data protection and privacy regulations is a significant concern in the IoT space. Non-compliance may lead to legal consequences and reputational damage for organizations deploying IoT solutions</a:t>
            </a:r>
            <a:r>
              <a:rPr lang="en-US" sz="1700" dirty="0" smtClean="0"/>
              <a:t>.</a:t>
            </a:r>
            <a:endParaRPr lang="en-US" sz="1700" b="1" dirty="0"/>
          </a:p>
          <a:p>
            <a:pPr marL="0" indent="0" algn="just">
              <a:buNone/>
            </a:pPr>
            <a:r>
              <a:rPr lang="en-US" sz="1700" b="1" dirty="0"/>
              <a:t>Physical Security Risks:</a:t>
            </a:r>
            <a:endParaRPr lang="en-US" sz="1700" dirty="0"/>
          </a:p>
          <a:p>
            <a:pPr marL="457200" lvl="1" indent="0" algn="just">
              <a:buNone/>
            </a:pPr>
            <a:r>
              <a:rPr lang="en-US" sz="1700" dirty="0"/>
              <a:t>Physical tampering with IoT devices can pose risks, especially in critical infrastructure and industrial applications. Adequate physical security measures are necessary to prevent unauthorized access or manipulation</a:t>
            </a:r>
            <a:r>
              <a:rPr lang="en-US" sz="1700" dirty="0" smtClean="0"/>
              <a:t>.</a:t>
            </a:r>
            <a:endParaRPr lang="en-US" sz="1700" b="1" dirty="0"/>
          </a:p>
          <a:p>
            <a:pPr marL="0" indent="0" algn="just">
              <a:buNone/>
            </a:pPr>
            <a:r>
              <a:rPr lang="en-US" sz="1700" b="1" dirty="0"/>
              <a:t>Scalability Challenges:</a:t>
            </a:r>
            <a:endParaRPr lang="en-US" sz="1700" dirty="0"/>
          </a:p>
          <a:p>
            <a:pPr marL="457200" lvl="1" indent="0" algn="just">
              <a:buNone/>
            </a:pPr>
            <a:r>
              <a:rPr lang="en-US" sz="1700" dirty="0"/>
              <a:t>As IoT ecosystems grow in scale, managing the security of a large number of devices becomes more challenging. Ensuring consistent security practices and updates across a vast network of devices requires careful planning.</a:t>
            </a:r>
          </a:p>
          <a:p>
            <a:pPr marL="0" indent="0" algn="just">
              <a:buNone/>
            </a:pPr>
            <a:endParaRPr lang="en-US" sz="1700" dirty="0"/>
          </a:p>
          <a:p>
            <a:endParaRPr lang="en-US" sz="1700" dirty="0"/>
          </a:p>
        </p:txBody>
      </p:sp>
      <p:pic>
        <p:nvPicPr>
          <p:cNvPr id="6" name="Picture 2" descr="How To Stop Hacking In IoT? - IoT Network Security - Speranza"/>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4856163" y="2402033"/>
            <a:ext cx="3887787" cy="2890547"/>
          </a:xfrm>
          <a:prstGeom prst="rect">
            <a:avLst/>
          </a:prstGeom>
          <a:ln w="228600" cap="sq" cmpd="thickThin">
            <a:solidFill>
              <a:srgbClr val="63B7C6"/>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374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amir Projects\IOT and Embedded System-Course\Suhail Preparation\Final slides\Innovation 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8686800" cy="5715000"/>
          </a:xfrm>
          <a:prstGeom prst="rect">
            <a:avLst/>
          </a:prstGeom>
          <a:ln w="889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41608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21956" y="80702"/>
            <a:ext cx="9089244" cy="523220"/>
          </a:xfrm>
        </p:spPr>
        <p:txBody>
          <a:bodyPr/>
          <a:lstStyle/>
          <a:p>
            <a:r>
              <a:rPr lang="en-US" sz="2800" dirty="0">
                <a:solidFill>
                  <a:srgbClr val="C00000"/>
                </a:solidFill>
                <a:latin typeface="Ericsson Capital TT" pitchFamily="2" charset="0"/>
              </a:rPr>
              <a:t>Sensor</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30</a:t>
            </a:fld>
            <a:endParaRPr lang="en-US" noProof="0" dirty="0"/>
          </a:p>
        </p:txBody>
      </p:sp>
      <p:graphicFrame>
        <p:nvGraphicFramePr>
          <p:cNvPr id="5" name="Diagram 4"/>
          <p:cNvGraphicFramePr/>
          <p:nvPr>
            <p:extLst>
              <p:ext uri="{D42A27DB-BD31-4B8C-83A1-F6EECF244321}">
                <p14:modId xmlns:p14="http://schemas.microsoft.com/office/powerpoint/2010/main" val="1683849469"/>
              </p:ext>
            </p:extLst>
          </p:nvPr>
        </p:nvGraphicFramePr>
        <p:xfrm>
          <a:off x="990600" y="2286000"/>
          <a:ext cx="7029450" cy="42068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118360" y="2362200"/>
            <a:ext cx="5172342" cy="50420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chemeClr val="tx1"/>
                </a:solidFill>
              </a:rPr>
              <a:t>Light Dependent</a:t>
            </a:r>
          </a:p>
          <a:p>
            <a:pPr marL="285750" indent="-285750">
              <a:buFont typeface="Arial" panose="020B0604020202020204" pitchFamily="34" charset="0"/>
              <a:buChar char="•"/>
            </a:pPr>
            <a:r>
              <a:rPr lang="en-US" sz="1400" b="1" dirty="0">
                <a:solidFill>
                  <a:schemeClr val="tx1"/>
                </a:solidFill>
              </a:rPr>
              <a:t>Photo-Diode</a:t>
            </a:r>
          </a:p>
        </p:txBody>
      </p:sp>
      <p:sp>
        <p:nvSpPr>
          <p:cNvPr id="7" name="Rectangle 6"/>
          <p:cNvSpPr/>
          <p:nvPr/>
        </p:nvSpPr>
        <p:spPr>
          <a:xfrm>
            <a:off x="2118360" y="2971800"/>
            <a:ext cx="5172342" cy="488794"/>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chemeClr val="tx1"/>
                </a:solidFill>
              </a:rPr>
              <a:t>Thermocouple</a:t>
            </a:r>
          </a:p>
          <a:p>
            <a:pPr marL="285750" indent="-285750">
              <a:buFont typeface="Arial" panose="020B0604020202020204" pitchFamily="34" charset="0"/>
              <a:buChar char="•"/>
            </a:pPr>
            <a:r>
              <a:rPr lang="en-US" sz="1400" b="1" dirty="0" smtClean="0">
                <a:solidFill>
                  <a:schemeClr val="tx1"/>
                </a:solidFill>
              </a:rPr>
              <a:t>Thermistor</a:t>
            </a:r>
            <a:endParaRPr lang="en-US" sz="1400" b="1" dirty="0">
              <a:solidFill>
                <a:schemeClr val="tx1"/>
              </a:solidFill>
            </a:endParaRPr>
          </a:p>
        </p:txBody>
      </p:sp>
      <p:sp>
        <p:nvSpPr>
          <p:cNvPr id="8" name="Rectangle 7"/>
          <p:cNvSpPr/>
          <p:nvPr/>
        </p:nvSpPr>
        <p:spPr>
          <a:xfrm>
            <a:off x="2133600" y="3581400"/>
            <a:ext cx="5172342" cy="47934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chemeClr val="tx1"/>
                </a:solidFill>
              </a:rPr>
              <a:t>Strain </a:t>
            </a:r>
            <a:r>
              <a:rPr lang="en-US" sz="1400" b="1" dirty="0" smtClean="0">
                <a:solidFill>
                  <a:schemeClr val="tx1"/>
                </a:solidFill>
              </a:rPr>
              <a:t>gauge</a:t>
            </a:r>
            <a:endParaRPr lang="en-US" sz="1400" b="1" dirty="0">
              <a:solidFill>
                <a:schemeClr val="tx1"/>
              </a:solidFill>
            </a:endParaRPr>
          </a:p>
          <a:p>
            <a:pPr marL="285750" indent="-285750">
              <a:buFont typeface="Arial" panose="020B0604020202020204" pitchFamily="34" charset="0"/>
              <a:buChar char="•"/>
            </a:pPr>
            <a:r>
              <a:rPr lang="en-US" sz="1400" b="1" dirty="0">
                <a:solidFill>
                  <a:schemeClr val="tx1"/>
                </a:solidFill>
              </a:rPr>
              <a:t>Pressure Sensor</a:t>
            </a:r>
          </a:p>
        </p:txBody>
      </p:sp>
      <p:sp>
        <p:nvSpPr>
          <p:cNvPr id="9" name="Rectangle 8"/>
          <p:cNvSpPr/>
          <p:nvPr/>
        </p:nvSpPr>
        <p:spPr>
          <a:xfrm>
            <a:off x="2133600" y="4191000"/>
            <a:ext cx="5172342" cy="514433"/>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chemeClr val="tx1"/>
                </a:solidFill>
              </a:rPr>
              <a:t>Potentiometers, Encoder</a:t>
            </a:r>
          </a:p>
          <a:p>
            <a:pPr marL="285750" indent="-285750">
              <a:buFont typeface="Arial" panose="020B0604020202020204" pitchFamily="34" charset="0"/>
              <a:buChar char="•"/>
            </a:pPr>
            <a:r>
              <a:rPr lang="en-US" sz="1400" b="1" dirty="0" err="1">
                <a:solidFill>
                  <a:schemeClr val="tx1"/>
                </a:solidFill>
              </a:rPr>
              <a:t>Opto</a:t>
            </a:r>
            <a:r>
              <a:rPr lang="en-US" sz="1400" b="1" dirty="0">
                <a:solidFill>
                  <a:schemeClr val="tx1"/>
                </a:solidFill>
              </a:rPr>
              <a:t>-Coupler</a:t>
            </a:r>
          </a:p>
        </p:txBody>
      </p:sp>
      <p:sp>
        <p:nvSpPr>
          <p:cNvPr id="11" name="Rectangle 10"/>
          <p:cNvSpPr/>
          <p:nvPr/>
        </p:nvSpPr>
        <p:spPr>
          <a:xfrm>
            <a:off x="2166359" y="4800600"/>
            <a:ext cx="5172342" cy="4469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chemeClr val="tx1"/>
                </a:solidFill>
              </a:rPr>
              <a:t>Reflective/</a:t>
            </a:r>
            <a:r>
              <a:rPr lang="en-US" sz="1400" b="1" dirty="0" err="1">
                <a:solidFill>
                  <a:schemeClr val="tx1"/>
                </a:solidFill>
              </a:rPr>
              <a:t>Opto</a:t>
            </a:r>
            <a:r>
              <a:rPr lang="en-US" sz="1400" b="1" dirty="0">
                <a:solidFill>
                  <a:schemeClr val="tx1"/>
                </a:solidFill>
              </a:rPr>
              <a:t>-Coupler</a:t>
            </a:r>
          </a:p>
          <a:p>
            <a:pPr marL="285750" indent="-285750">
              <a:buFont typeface="Arial" panose="020B0604020202020204" pitchFamily="34" charset="0"/>
              <a:buChar char="•"/>
            </a:pPr>
            <a:r>
              <a:rPr lang="en-US" sz="1400" b="1" dirty="0">
                <a:solidFill>
                  <a:schemeClr val="tx1"/>
                </a:solidFill>
              </a:rPr>
              <a:t>Doppler Effect Sensor</a:t>
            </a:r>
          </a:p>
        </p:txBody>
      </p:sp>
      <p:sp>
        <p:nvSpPr>
          <p:cNvPr id="12" name="Rectangle 11"/>
          <p:cNvSpPr/>
          <p:nvPr/>
        </p:nvSpPr>
        <p:spPr>
          <a:xfrm>
            <a:off x="2166359" y="5334000"/>
            <a:ext cx="5172342" cy="43537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chemeClr val="tx1"/>
                </a:solidFill>
              </a:rPr>
              <a:t>Carbon Microphone</a:t>
            </a:r>
          </a:p>
          <a:p>
            <a:pPr marL="285750" indent="-285750">
              <a:buFont typeface="Arial" panose="020B0604020202020204" pitchFamily="34" charset="0"/>
              <a:buChar char="•"/>
            </a:pPr>
            <a:r>
              <a:rPr lang="en-US" sz="1400" b="1" dirty="0">
                <a:solidFill>
                  <a:schemeClr val="tx1"/>
                </a:solidFill>
              </a:rPr>
              <a:t>Piezoelectric Crystal</a:t>
            </a:r>
          </a:p>
        </p:txBody>
      </p:sp>
      <p:sp>
        <p:nvSpPr>
          <p:cNvPr id="13" name="Rectangle 12"/>
          <p:cNvSpPr/>
          <p:nvPr/>
        </p:nvSpPr>
        <p:spPr>
          <a:xfrm>
            <a:off x="2166359" y="5861726"/>
            <a:ext cx="5172342" cy="480247"/>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b="1" dirty="0">
                <a:solidFill>
                  <a:schemeClr val="tx1"/>
                </a:solidFill>
              </a:rPr>
              <a:t>Liquid Chemical Sensor</a:t>
            </a:r>
          </a:p>
          <a:p>
            <a:pPr marL="285750" indent="-285750">
              <a:buFont typeface="Arial" panose="020B0604020202020204" pitchFamily="34" charset="0"/>
              <a:buChar char="•"/>
            </a:pPr>
            <a:r>
              <a:rPr lang="en-US" sz="1400" b="1" dirty="0">
                <a:solidFill>
                  <a:schemeClr val="tx1"/>
                </a:solidFill>
              </a:rPr>
              <a:t>Gaseous Chemical Sensor</a:t>
            </a:r>
          </a:p>
        </p:txBody>
      </p:sp>
      <p:sp>
        <p:nvSpPr>
          <p:cNvPr id="4" name="Rectangle 3"/>
          <p:cNvSpPr/>
          <p:nvPr/>
        </p:nvSpPr>
        <p:spPr>
          <a:xfrm>
            <a:off x="121954" y="762608"/>
            <a:ext cx="8946683" cy="1077218"/>
          </a:xfrm>
          <a:prstGeom prst="rect">
            <a:avLst/>
          </a:prstGeom>
          <a:solidFill>
            <a:srgbClr val="E6B9B8"/>
          </a:solidFill>
        </p:spPr>
        <p:txBody>
          <a:bodyPr wrap="square">
            <a:spAutoFit/>
          </a:bodyPr>
          <a:lstStyle/>
          <a:p>
            <a:pPr marL="285750" indent="-285750">
              <a:buFont typeface="Wingdings" pitchFamily="2" charset="2"/>
              <a:buChar char="Ø"/>
            </a:pPr>
            <a:r>
              <a:rPr lang="en-US" sz="1600" dirty="0" smtClean="0"/>
              <a:t>They Perform some input function by sensing or feeling the physical changes in characteristics of a system in response to a stimuli.</a:t>
            </a:r>
          </a:p>
          <a:p>
            <a:pPr marL="285750" indent="-285750">
              <a:buFont typeface="Wingdings" pitchFamily="2" charset="2"/>
              <a:buChar char="Ø"/>
            </a:pPr>
            <a:r>
              <a:rPr lang="en-US" sz="1600" dirty="0" smtClean="0"/>
              <a:t>For example heat is converted to electrical signals in a temperature sensor, or atmospheric pressure is converted to electrical signals in a barometer. </a:t>
            </a:r>
            <a:endParaRPr lang="en-US" sz="1600" dirty="0"/>
          </a:p>
        </p:txBody>
      </p:sp>
      <p:sp>
        <p:nvSpPr>
          <p:cNvPr id="10" name="Rectangle 9"/>
          <p:cNvSpPr/>
          <p:nvPr/>
        </p:nvSpPr>
        <p:spPr>
          <a:xfrm>
            <a:off x="121954" y="1752600"/>
            <a:ext cx="5440645" cy="523220"/>
          </a:xfrm>
          <a:prstGeom prst="rect">
            <a:avLst/>
          </a:prstGeom>
        </p:spPr>
        <p:txBody>
          <a:bodyPr wrap="square">
            <a:spAutoFit/>
          </a:bodyPr>
          <a:lstStyle/>
          <a:p>
            <a:pPr>
              <a:spcBef>
                <a:spcPct val="0"/>
              </a:spcBef>
            </a:pPr>
            <a:r>
              <a:rPr lang="en-US" sz="2800" b="1" spc="-70" dirty="0">
                <a:solidFill>
                  <a:srgbClr val="C00000"/>
                </a:solidFill>
                <a:latin typeface="Ericsson Capital TT" pitchFamily="2" charset="0"/>
                <a:ea typeface="+mj-ea"/>
                <a:cs typeface="+mj-cs"/>
              </a:rPr>
              <a:t>Sensor Types</a:t>
            </a:r>
          </a:p>
        </p:txBody>
      </p:sp>
    </p:spTree>
    <p:extLst>
      <p:ext uri="{BB962C8B-B14F-4D97-AF65-F5344CB8AC3E}">
        <p14:creationId xmlns:p14="http://schemas.microsoft.com/office/powerpoint/2010/main" val="24700062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Slide Number Placeholder 4"/>
          <p:cNvSpPr>
            <a:spLocks noGrp="1"/>
          </p:cNvSpPr>
          <p:nvPr>
            <p:ph type="sldNum" sz="quarter" idx="12"/>
          </p:nvPr>
        </p:nvSpPr>
        <p:spPr/>
        <p:txBody>
          <a:bodyPr/>
          <a:lstStyle/>
          <a:p>
            <a:fld id="{19894975-63F2-4009-9212-90778822E8E5}" type="slidenum">
              <a:rPr lang="en-US" smtClean="0"/>
              <a:t>31</a:t>
            </a:fld>
            <a:endParaRPr lang="en-US"/>
          </a:p>
        </p:txBody>
      </p:sp>
      <p:sp>
        <p:nvSpPr>
          <p:cNvPr id="3" name="Content Placeholder 2"/>
          <p:cNvSpPr>
            <a:spLocks noGrp="1"/>
          </p:cNvSpPr>
          <p:nvPr>
            <p:ph idx="1"/>
          </p:nvPr>
        </p:nvSpPr>
        <p:spPr>
          <a:xfrm>
            <a:off x="152400" y="3124200"/>
            <a:ext cx="8763000" cy="3505200"/>
          </a:xfrm>
        </p:spPr>
        <p:txBody>
          <a:bodyPr>
            <a:normAutofit/>
          </a:bodyPr>
          <a:lstStyle/>
          <a:p>
            <a:r>
              <a:rPr lang="en-US" b="1" dirty="0" smtClean="0">
                <a:solidFill>
                  <a:srgbClr val="F0A010"/>
                </a:solidFill>
              </a:rPr>
              <a:t>Some types of Errors in Sensors</a:t>
            </a:r>
            <a:r>
              <a:rPr lang="en-US" sz="2400" b="1" dirty="0" smtClean="0">
                <a:solidFill>
                  <a:srgbClr val="FFC000"/>
                </a:solidFill>
              </a:rPr>
              <a:t/>
            </a:r>
            <a:br>
              <a:rPr lang="en-US" sz="2400" b="1" dirty="0" smtClean="0">
                <a:solidFill>
                  <a:srgbClr val="FFC000"/>
                </a:solidFill>
              </a:rPr>
            </a:br>
            <a:r>
              <a:rPr lang="en-US" sz="4000" b="1" dirty="0" smtClean="0"/>
              <a:t>1- Hysteresis:</a:t>
            </a:r>
            <a:br>
              <a:rPr lang="en-US" sz="4000" b="1" dirty="0" smtClean="0"/>
            </a:br>
            <a:r>
              <a:rPr lang="en-US" sz="1600" dirty="0" smtClean="0"/>
              <a:t>Due to this error output value vary, typically in analog sensors , magnetic Sensors , heating of metal strip.</a:t>
            </a:r>
            <a:br>
              <a:rPr lang="en-US" sz="1600" dirty="0" smtClean="0"/>
            </a:br>
            <a:r>
              <a:rPr lang="en-US" sz="4000" b="1" dirty="0" smtClean="0"/>
              <a:t>2- Drift:</a:t>
            </a:r>
            <a:r>
              <a:rPr lang="en-US" sz="4000" b="1" dirty="0" smtClean="0">
                <a:solidFill>
                  <a:srgbClr val="C00000"/>
                </a:solidFill>
              </a:rPr>
              <a:t/>
            </a:r>
            <a:br>
              <a:rPr lang="en-US" sz="4000" b="1" dirty="0" smtClean="0">
                <a:solidFill>
                  <a:srgbClr val="C00000"/>
                </a:solidFill>
              </a:rPr>
            </a:br>
            <a:r>
              <a:rPr lang="en-US" sz="1600" dirty="0" smtClean="0"/>
              <a:t>Output signal slowly changes independent of the measured property.</a:t>
            </a:r>
            <a:br>
              <a:rPr lang="en-US" sz="1600" dirty="0" smtClean="0"/>
            </a:br>
            <a:r>
              <a:rPr lang="en-US" sz="4000" b="1" dirty="0" smtClean="0"/>
              <a:t>3- Noise:</a:t>
            </a:r>
            <a:r>
              <a:rPr lang="en-US" sz="4000" dirty="0" smtClean="0">
                <a:solidFill>
                  <a:srgbClr val="C00000"/>
                </a:solidFill>
              </a:rPr>
              <a:t/>
            </a:r>
            <a:br>
              <a:rPr lang="en-US" sz="4000" dirty="0" smtClean="0">
                <a:solidFill>
                  <a:srgbClr val="C00000"/>
                </a:solidFill>
              </a:rPr>
            </a:br>
            <a:r>
              <a:rPr lang="en-US" sz="1500" dirty="0" smtClean="0"/>
              <a:t>Random deviation of the signal that varies of time.</a:t>
            </a:r>
            <a:endParaRPr lang="en-US" sz="1500" dirty="0"/>
          </a:p>
        </p:txBody>
      </p:sp>
      <p:pic>
        <p:nvPicPr>
          <p:cNvPr id="4" name="Picture 2" descr="C:\Aamir Projects\IOT and Embedded System-Course\Suhail Preparation\IOT and 5G technology\IOT and 5G use cases\Pic-Pictures of Sensors.P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538163" y="381000"/>
            <a:ext cx="8605837" cy="2692400"/>
          </a:xfrm>
          <a:prstGeom prst="rect">
            <a:avLst/>
          </a:prstGeom>
          <a:ln w="889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1338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6199" y="47685"/>
            <a:ext cx="8639176" cy="830997"/>
          </a:xfrm>
        </p:spPr>
        <p:txBody>
          <a:bodyPr/>
          <a:lstStyle/>
          <a:p>
            <a:r>
              <a:rPr lang="en-US" sz="4800" dirty="0">
                <a:solidFill>
                  <a:srgbClr val="C00000"/>
                </a:solidFill>
                <a:latin typeface="Ericsson Capital TT" pitchFamily="2" charset="0"/>
              </a:rPr>
              <a:t>Actuator</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32</a:t>
            </a:fld>
            <a:endParaRPr lang="en-US" noProof="0" dirty="0"/>
          </a:p>
        </p:txBody>
      </p:sp>
      <p:graphicFrame>
        <p:nvGraphicFramePr>
          <p:cNvPr id="5" name="Diagram 4"/>
          <p:cNvGraphicFramePr/>
          <p:nvPr>
            <p:extLst>
              <p:ext uri="{D42A27DB-BD31-4B8C-83A1-F6EECF244321}">
                <p14:modId xmlns:p14="http://schemas.microsoft.com/office/powerpoint/2010/main" val="1034664663"/>
              </p:ext>
            </p:extLst>
          </p:nvPr>
        </p:nvGraphicFramePr>
        <p:xfrm>
          <a:off x="1143000" y="3276600"/>
          <a:ext cx="7029450" cy="3429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152400" y="2743200"/>
            <a:ext cx="2612767" cy="584775"/>
          </a:xfrm>
          <a:prstGeom prst="rect">
            <a:avLst/>
          </a:prstGeom>
        </p:spPr>
        <p:txBody>
          <a:bodyPr wrap="none">
            <a:spAutoFit/>
          </a:bodyPr>
          <a:lstStyle/>
          <a:p>
            <a:pPr>
              <a:spcBef>
                <a:spcPct val="0"/>
              </a:spcBef>
            </a:pPr>
            <a:r>
              <a:rPr lang="en-US" sz="3200" b="1" spc="-70" dirty="0">
                <a:solidFill>
                  <a:srgbClr val="C00000"/>
                </a:solidFill>
                <a:latin typeface="+mj-lt"/>
                <a:ea typeface="+mj-ea"/>
                <a:cs typeface="+mj-cs"/>
              </a:rPr>
              <a:t>Actuator Types</a:t>
            </a:r>
          </a:p>
        </p:txBody>
      </p:sp>
      <p:sp>
        <p:nvSpPr>
          <p:cNvPr id="7" name="Rectangle 6"/>
          <p:cNvSpPr/>
          <p:nvPr/>
        </p:nvSpPr>
        <p:spPr>
          <a:xfrm>
            <a:off x="152400" y="681097"/>
            <a:ext cx="8839200" cy="2062103"/>
          </a:xfrm>
          <a:prstGeom prst="rect">
            <a:avLst/>
          </a:prstGeom>
          <a:solidFill>
            <a:srgbClr val="E6B9B8"/>
          </a:solidFill>
        </p:spPr>
        <p:txBody>
          <a:bodyPr wrap="square">
            <a:spAutoFit/>
          </a:bodyPr>
          <a:lstStyle/>
          <a:p>
            <a:pPr marL="285750" indent="-285750">
              <a:buFont typeface="Wingdings" pitchFamily="2" charset="2"/>
              <a:buChar char="Ø"/>
            </a:pPr>
            <a:r>
              <a:rPr lang="en-US" sz="1600" dirty="0"/>
              <a:t>An actuator is component of a machine or system that moves or controls the mechanism or the system.</a:t>
            </a:r>
          </a:p>
          <a:p>
            <a:pPr marL="285750" indent="-285750">
              <a:buFont typeface="Wingdings" pitchFamily="2" charset="2"/>
              <a:buChar char="Ø"/>
            </a:pPr>
            <a:r>
              <a:rPr lang="en-US" sz="1600" dirty="0" smtClean="0"/>
              <a:t>An </a:t>
            </a:r>
            <a:r>
              <a:rPr lang="en-US" sz="1600" dirty="0"/>
              <a:t>actuator is the mechanism by which a control system acts upon an environment.</a:t>
            </a:r>
          </a:p>
          <a:p>
            <a:pPr marL="285750" indent="-285750">
              <a:buFont typeface="Wingdings" pitchFamily="2" charset="2"/>
              <a:buChar char="Ø"/>
            </a:pPr>
            <a:r>
              <a:rPr lang="en-US" sz="1600" dirty="0" smtClean="0"/>
              <a:t>An </a:t>
            </a:r>
            <a:r>
              <a:rPr lang="en-US" sz="1600" dirty="0"/>
              <a:t>actuator requires a control signal and a source of energy.</a:t>
            </a:r>
          </a:p>
          <a:p>
            <a:pPr marL="285750" indent="-285750">
              <a:buFont typeface="Wingdings" pitchFamily="2" charset="2"/>
              <a:buChar char="Ø"/>
            </a:pPr>
            <a:r>
              <a:rPr lang="en-US" sz="1600" dirty="0" smtClean="0"/>
              <a:t>Upon </a:t>
            </a:r>
            <a:r>
              <a:rPr lang="en-US" sz="1600" dirty="0"/>
              <a:t>receiving a control signal, the actuator responds by converting the energy into mechanical motion.</a:t>
            </a:r>
          </a:p>
          <a:p>
            <a:pPr marL="285750" indent="-285750">
              <a:buFont typeface="Wingdings" pitchFamily="2" charset="2"/>
              <a:buChar char="Ø"/>
            </a:pPr>
            <a:r>
              <a:rPr lang="en-US" sz="1600" dirty="0" smtClean="0"/>
              <a:t>The </a:t>
            </a:r>
            <a:r>
              <a:rPr lang="en-US" sz="1600" dirty="0"/>
              <a:t>control system can be simple (a fixed mechanical or electronic system). Software-based (e.g. a printer driver, robot control system), a human, or any other input.</a:t>
            </a:r>
          </a:p>
        </p:txBody>
      </p:sp>
    </p:spTree>
    <p:extLst>
      <p:ext uri="{BB962C8B-B14F-4D97-AF65-F5344CB8AC3E}">
        <p14:creationId xmlns:p14="http://schemas.microsoft.com/office/powerpoint/2010/main" val="42419483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2BE5BF-9922-45FB-8F3F-4446D40A051B}"/>
              </a:ext>
            </a:extLst>
          </p:cNvPr>
          <p:cNvSpPr>
            <a:spLocks noGrp="1"/>
          </p:cNvSpPr>
          <p:nvPr>
            <p:ph type="title"/>
          </p:nvPr>
        </p:nvSpPr>
        <p:spPr>
          <a:xfrm>
            <a:off x="252412" y="76200"/>
            <a:ext cx="8410575" cy="830997"/>
          </a:xfrm>
        </p:spPr>
        <p:txBody>
          <a:bodyPr/>
          <a:lstStyle/>
          <a:p>
            <a:pPr algn="l"/>
            <a:r>
              <a:rPr lang="en-GB" sz="4800" dirty="0">
                <a:solidFill>
                  <a:srgbClr val="C00000"/>
                </a:solidFill>
                <a:latin typeface="Ericsson Capital TT" pitchFamily="2" charset="0"/>
              </a:rPr>
              <a:t>Shape Memory Polymers</a:t>
            </a:r>
          </a:p>
        </p:txBody>
      </p:sp>
      <p:sp>
        <p:nvSpPr>
          <p:cNvPr id="4" name="Rectangle 3"/>
          <p:cNvSpPr/>
          <p:nvPr/>
        </p:nvSpPr>
        <p:spPr>
          <a:xfrm>
            <a:off x="252412" y="2667000"/>
            <a:ext cx="4648200" cy="830997"/>
          </a:xfrm>
          <a:prstGeom prst="rect">
            <a:avLst/>
          </a:prstGeom>
        </p:spPr>
        <p:txBody>
          <a:bodyPr wrap="square">
            <a:spAutoFit/>
          </a:bodyPr>
          <a:lstStyle/>
          <a:p>
            <a:pPr>
              <a:spcBef>
                <a:spcPct val="0"/>
              </a:spcBef>
            </a:pPr>
            <a:r>
              <a:rPr lang="en-GB" sz="4800" b="1" spc="-70" dirty="0">
                <a:solidFill>
                  <a:srgbClr val="C00000"/>
                </a:solidFill>
                <a:latin typeface="Ericsson Capital TT" pitchFamily="2" charset="0"/>
                <a:ea typeface="+mj-ea"/>
                <a:cs typeface="+mj-cs"/>
              </a:rPr>
              <a:t>Soft Actuators</a:t>
            </a:r>
            <a:endParaRPr lang="en-US" sz="4800" b="1" spc="-70" dirty="0">
              <a:solidFill>
                <a:srgbClr val="C00000"/>
              </a:solidFill>
              <a:latin typeface="Ericsson Capital TT" pitchFamily="2" charset="0"/>
              <a:ea typeface="+mj-ea"/>
              <a:cs typeface="+mj-cs"/>
            </a:endParaRPr>
          </a:p>
        </p:txBody>
      </p:sp>
      <p:sp>
        <p:nvSpPr>
          <p:cNvPr id="5" name="Rectangle 4"/>
          <p:cNvSpPr/>
          <p:nvPr/>
        </p:nvSpPr>
        <p:spPr>
          <a:xfrm>
            <a:off x="64293" y="3810000"/>
            <a:ext cx="8598694" cy="1975926"/>
          </a:xfrm>
          <a:prstGeom prst="rect">
            <a:avLst/>
          </a:prstGeom>
        </p:spPr>
        <p:txBody>
          <a:bodyPr wrap="square">
            <a:spAutoFit/>
          </a:bodyPr>
          <a:lstStyle/>
          <a:p>
            <a:pPr marL="285750" indent="-285750">
              <a:spcBef>
                <a:spcPct val="20000"/>
              </a:spcBef>
              <a:buFont typeface="Arial" pitchFamily="34" charset="0"/>
              <a:buChar char="•"/>
            </a:pPr>
            <a:r>
              <a:rPr lang="en-US" sz="1600" dirty="0"/>
              <a:t>Soft actuators (e.g. polymer based) are designed to handle fragile objects like fruit harvesting in agriculture or manipulating the internal organs in biomedicine.</a:t>
            </a:r>
          </a:p>
          <a:p>
            <a:endParaRPr lang="en-US" dirty="0" smtClean="0"/>
          </a:p>
          <a:p>
            <a:pPr marL="285750" indent="-285750">
              <a:spcBef>
                <a:spcPct val="20000"/>
              </a:spcBef>
              <a:buFont typeface="Arial" pitchFamily="34" charset="0"/>
              <a:buChar char="•"/>
            </a:pPr>
            <a:r>
              <a:rPr lang="en-US" sz="1600" dirty="0"/>
              <a:t>They typically address challenging tasks in robotics.</a:t>
            </a:r>
          </a:p>
          <a:p>
            <a:endParaRPr lang="en-US" dirty="0" smtClean="0"/>
          </a:p>
          <a:p>
            <a:pPr marL="285750" indent="-285750">
              <a:spcBef>
                <a:spcPct val="20000"/>
              </a:spcBef>
              <a:buFont typeface="Arial" pitchFamily="34" charset="0"/>
              <a:buChar char="•"/>
            </a:pPr>
            <a:r>
              <a:rPr lang="en-US" sz="1600" dirty="0" smtClean="0"/>
              <a:t>Soft actuators produce flexible motion due to the integration of microscopic changes at the molecular level into a macroscopic  deformation of the actuator materials. </a:t>
            </a:r>
            <a:endParaRPr lang="en-US" sz="1600" dirty="0"/>
          </a:p>
        </p:txBody>
      </p:sp>
      <p:sp>
        <p:nvSpPr>
          <p:cNvPr id="7" name="Rectangle 6"/>
          <p:cNvSpPr/>
          <p:nvPr/>
        </p:nvSpPr>
        <p:spPr>
          <a:xfrm>
            <a:off x="64293" y="905759"/>
            <a:ext cx="8598694" cy="15312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285750" indent="-285750">
              <a:buFont typeface="Arial" panose="020B0604020202020204" pitchFamily="34" charset="0"/>
              <a:buChar char="•"/>
            </a:pPr>
            <a:r>
              <a:rPr lang="en-US" sz="1700" dirty="0">
                <a:solidFill>
                  <a:schemeClr val="tx1"/>
                </a:solidFill>
              </a:rPr>
              <a:t>Shape memory polymer (SMP) actuators function similar to our muscles, even providing a </a:t>
            </a:r>
            <a:r>
              <a:rPr lang="en-US" sz="1700" dirty="0" smtClean="0">
                <a:solidFill>
                  <a:schemeClr val="tx1"/>
                </a:solidFill>
              </a:rPr>
              <a:t>response to </a:t>
            </a:r>
            <a:r>
              <a:rPr lang="en-US" sz="1700" dirty="0">
                <a:solidFill>
                  <a:schemeClr val="tx1"/>
                </a:solidFill>
              </a:rPr>
              <a:t>a range of stimuli such as light, electrical, magnetic, heat and moisture changes</a:t>
            </a:r>
            <a:r>
              <a:rPr lang="en-US" sz="1700" dirty="0" smtClean="0">
                <a:solidFill>
                  <a:schemeClr val="tx1"/>
                </a:solidFill>
              </a:rPr>
              <a:t>.</a:t>
            </a:r>
            <a:endParaRPr lang="en-US" sz="1700" dirty="0">
              <a:solidFill>
                <a:schemeClr val="tx1"/>
              </a:solidFill>
            </a:endParaRPr>
          </a:p>
          <a:p>
            <a:pPr marL="285750" indent="-285750">
              <a:buFont typeface="Arial" panose="020B0604020202020204" pitchFamily="34" charset="0"/>
              <a:buChar char="•"/>
            </a:pPr>
            <a:r>
              <a:rPr lang="en-US" sz="1700" dirty="0">
                <a:solidFill>
                  <a:schemeClr val="tx1"/>
                </a:solidFill>
              </a:rPr>
              <a:t>SMP exhibits surprising features such a low density, high strain recovery, biocompatibility, </a:t>
            </a:r>
            <a:r>
              <a:rPr lang="en-US" sz="1700" dirty="0" smtClean="0">
                <a:solidFill>
                  <a:schemeClr val="tx1"/>
                </a:solidFill>
              </a:rPr>
              <a:t>and biodegradability</a:t>
            </a:r>
            <a:r>
              <a:rPr lang="en-US" sz="1700" dirty="0">
                <a:solidFill>
                  <a:schemeClr val="tx1"/>
                </a:solidFill>
              </a:rPr>
              <a:t>.</a:t>
            </a:r>
          </a:p>
        </p:txBody>
      </p:sp>
    </p:spTree>
    <p:extLst>
      <p:ext uri="{BB962C8B-B14F-4D97-AF65-F5344CB8AC3E}">
        <p14:creationId xmlns:p14="http://schemas.microsoft.com/office/powerpoint/2010/main" val="1785822892"/>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34</a:t>
            </a:fld>
            <a:endParaRPr lang="en-US" noProof="0" dirty="0"/>
          </a:p>
        </p:txBody>
      </p:sp>
      <p:sp>
        <p:nvSpPr>
          <p:cNvPr id="4" name="Content Placeholder 3"/>
          <p:cNvSpPr>
            <a:spLocks noGrp="1"/>
          </p:cNvSpPr>
          <p:nvPr>
            <p:ph sz="half" idx="1"/>
          </p:nvPr>
        </p:nvSpPr>
        <p:spPr>
          <a:xfrm>
            <a:off x="152400" y="1517715"/>
            <a:ext cx="5867400" cy="4659248"/>
          </a:xfrm>
        </p:spPr>
        <p:txBody>
          <a:bodyPr>
            <a:noAutofit/>
          </a:bodyPr>
          <a:lstStyle/>
          <a:p>
            <a:pPr marL="0" indent="0">
              <a:buNone/>
            </a:pPr>
            <a:r>
              <a:rPr lang="en-US" sz="1700" b="1" dirty="0"/>
              <a:t>Smart Home Automation:</a:t>
            </a:r>
            <a:endParaRPr lang="en-US" sz="1700" dirty="0"/>
          </a:p>
          <a:p>
            <a:pPr marL="457200" lvl="1" indent="0">
              <a:buNone/>
            </a:pPr>
            <a:r>
              <a:rPr lang="en-US" sz="1700" dirty="0"/>
              <a:t>IoT devices such as smart thermostats, lighting systems, security cameras, and connected appliances enable homeowners to automate and control various aspects of their homes remotely.</a:t>
            </a:r>
          </a:p>
          <a:p>
            <a:pPr marL="0" indent="0">
              <a:buNone/>
            </a:pPr>
            <a:r>
              <a:rPr lang="en-US" sz="1700" b="1" dirty="0"/>
              <a:t>Healthcare Monitoring:</a:t>
            </a:r>
            <a:endParaRPr lang="en-US" sz="1700" dirty="0"/>
          </a:p>
          <a:p>
            <a:pPr marL="457200" lvl="1" indent="0">
              <a:buNone/>
            </a:pPr>
            <a:r>
              <a:rPr lang="en-US" sz="1700" dirty="0"/>
              <a:t>Wearable devices equipped with sensors can monitor vital signs, track physical activity, and send real-time health data to healthcare professionals, providing timely insights and improving patient care.</a:t>
            </a:r>
          </a:p>
          <a:p>
            <a:pPr marL="0" indent="0">
              <a:buNone/>
            </a:pPr>
            <a:r>
              <a:rPr lang="en-US" sz="1700" b="1" dirty="0"/>
              <a:t>Industrial Internet (Industry 4.0):</a:t>
            </a:r>
            <a:endParaRPr lang="en-US" sz="1700" dirty="0"/>
          </a:p>
          <a:p>
            <a:pPr marL="457200" lvl="1" indent="0">
              <a:buNone/>
            </a:pPr>
            <a:r>
              <a:rPr lang="en-US" sz="1700" dirty="0"/>
              <a:t>IoT is extensively used in industries for predictive maintenance, asset tracking, and process optimization. Connected sensors on machines and equipment enable proactive maintenance, reducing downtime and improving efficiency</a:t>
            </a:r>
            <a:r>
              <a:rPr lang="en-US" sz="1700" dirty="0" smtClean="0"/>
              <a:t>.</a:t>
            </a:r>
            <a:endParaRPr lang="en-US" sz="1700" dirty="0"/>
          </a:p>
        </p:txBody>
      </p:sp>
      <p:pic>
        <p:nvPicPr>
          <p:cNvPr id="5124" name="Picture 4" descr="Sensors | Free Full-Text | A Review of Emerging Technologies for IoT-Based Smart  Cities"/>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5943600" y="1828800"/>
            <a:ext cx="3148046" cy="3886200"/>
          </a:xfrm>
          <a:prstGeom prst="ellipse">
            <a:avLst/>
          </a:prstGeom>
          <a:ln w="63500" cap="rnd">
            <a:solidFill>
              <a:srgbClr val="63B7C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3414736134"/>
              </p:ext>
            </p:extLst>
          </p:nvPr>
        </p:nvGraphicFramePr>
        <p:xfrm>
          <a:off x="96140" y="427291"/>
          <a:ext cx="5255664" cy="863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11637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9894975-63F2-4009-9212-90778822E8E5}" type="slidenum">
              <a:rPr lang="en-US" smtClean="0"/>
              <a:t>35</a:t>
            </a:fld>
            <a:endParaRPr lang="en-US"/>
          </a:p>
        </p:txBody>
      </p:sp>
      <p:sp>
        <p:nvSpPr>
          <p:cNvPr id="4" name="Content Placeholder 3"/>
          <p:cNvSpPr>
            <a:spLocks noGrp="1"/>
          </p:cNvSpPr>
          <p:nvPr>
            <p:ph sz="half" idx="1"/>
          </p:nvPr>
        </p:nvSpPr>
        <p:spPr>
          <a:xfrm>
            <a:off x="332524" y="1517715"/>
            <a:ext cx="5306276" cy="4659248"/>
          </a:xfrm>
        </p:spPr>
        <p:txBody>
          <a:bodyPr>
            <a:noAutofit/>
          </a:bodyPr>
          <a:lstStyle/>
          <a:p>
            <a:pPr marL="0" indent="0">
              <a:buNone/>
            </a:pPr>
            <a:r>
              <a:rPr lang="en-US" sz="1700" b="1" dirty="0"/>
              <a:t>Smart Cities:</a:t>
            </a:r>
            <a:endParaRPr lang="en-US" sz="1700" dirty="0"/>
          </a:p>
          <a:p>
            <a:pPr marL="457200" lvl="1" indent="0">
              <a:buNone/>
            </a:pPr>
            <a:r>
              <a:rPr lang="en-US" sz="1700" dirty="0"/>
              <a:t>IoT contributes to the development of smart cities by integrating sensors and data analytics into urban infrastructure. This includes smart traffic management, waste management, energy-efficient street lighting, and environmental monitoring.</a:t>
            </a:r>
          </a:p>
          <a:p>
            <a:pPr marL="0" indent="0">
              <a:buNone/>
            </a:pPr>
            <a:r>
              <a:rPr lang="en-US" sz="1700" b="1" dirty="0"/>
              <a:t>Agricultural Monitoring:</a:t>
            </a:r>
            <a:endParaRPr lang="en-US" sz="1700" dirty="0"/>
          </a:p>
          <a:p>
            <a:pPr marL="457200" lvl="1" indent="0">
              <a:buNone/>
            </a:pPr>
            <a:r>
              <a:rPr lang="en-US" sz="1700" dirty="0"/>
              <a:t>IoT devices, such as soil sensors and drones, help farmers monitor crop conditions, manage irrigation more efficiently, and optimize farming practices for increased yield and sustainability.</a:t>
            </a:r>
          </a:p>
          <a:p>
            <a:pPr marL="0" indent="0">
              <a:buNone/>
            </a:pPr>
            <a:r>
              <a:rPr lang="en-US" sz="1700" b="1" dirty="0"/>
              <a:t>Retail and Inventory Management:</a:t>
            </a:r>
            <a:endParaRPr lang="en-US" sz="1700" dirty="0"/>
          </a:p>
          <a:p>
            <a:pPr marL="457200" lvl="1" indent="0">
              <a:buNone/>
            </a:pPr>
            <a:r>
              <a:rPr lang="en-US" sz="1700" dirty="0"/>
              <a:t>Retailers use IoT for inventory tracking, supply chain optimization, and enhancing the overall shopping experience through technologies like smart shelves and connected beacons.</a:t>
            </a:r>
          </a:p>
          <a:p>
            <a:endParaRPr lang="en-US" sz="1700" dirty="0"/>
          </a:p>
        </p:txBody>
      </p:sp>
      <p:pic>
        <p:nvPicPr>
          <p:cNvPr id="6" name="Picture 4" descr="Sensors | Free Full-Text | A Review of Emerging Technologies for IoT-Based Smart  Cities"/>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5339024" y="1902034"/>
            <a:ext cx="2922064" cy="3890544"/>
          </a:xfrm>
          <a:prstGeom prst="ellipse">
            <a:avLst/>
          </a:prstGeom>
          <a:ln w="63500" cap="rnd">
            <a:solidFill>
              <a:srgbClr val="63B7C6"/>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658747489"/>
              </p:ext>
            </p:extLst>
          </p:nvPr>
        </p:nvGraphicFramePr>
        <p:xfrm>
          <a:off x="96140" y="427291"/>
          <a:ext cx="5255664" cy="863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77409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263D6C4-4840-40CC-AC84-17E24B3B7BDE}" type="slidenum">
              <a:rPr lang="en-US" noProof="0" smtClean="0"/>
              <a:pPr/>
              <a:t>36</a:t>
            </a:fld>
            <a:endParaRPr lang="en-US" noProof="0" dirty="0"/>
          </a:p>
        </p:txBody>
      </p:sp>
      <p:sp>
        <p:nvSpPr>
          <p:cNvPr id="4" name="Content Placeholder 3"/>
          <p:cNvSpPr>
            <a:spLocks noGrp="1"/>
          </p:cNvSpPr>
          <p:nvPr>
            <p:ph sz="half" idx="1"/>
          </p:nvPr>
        </p:nvSpPr>
        <p:spPr>
          <a:xfrm>
            <a:off x="152400" y="1517714"/>
            <a:ext cx="5334000" cy="5111685"/>
          </a:xfrm>
        </p:spPr>
        <p:txBody>
          <a:bodyPr>
            <a:normAutofit/>
          </a:bodyPr>
          <a:lstStyle/>
          <a:p>
            <a:pPr marL="0" indent="0" algn="just">
              <a:buNone/>
            </a:pPr>
            <a:r>
              <a:rPr lang="en-US" sz="1700" b="1" dirty="0"/>
              <a:t>Environmental Monitoring:</a:t>
            </a:r>
            <a:endParaRPr lang="en-US" sz="1700" dirty="0"/>
          </a:p>
          <a:p>
            <a:pPr marL="457200" lvl="1" indent="0" algn="just">
              <a:buNone/>
            </a:pPr>
            <a:r>
              <a:rPr lang="en-US" sz="1700" dirty="0"/>
              <a:t>IoT sensors are deployed for monitoring and collecting data on environmental conditions, including air and water quality, to support sustainable practices and early detection of environmental issues.</a:t>
            </a:r>
          </a:p>
          <a:p>
            <a:pPr marL="0" indent="0" algn="just">
              <a:buNone/>
            </a:pPr>
            <a:r>
              <a:rPr lang="en-US" sz="1700" b="1" dirty="0"/>
              <a:t>Connected Vehicles:</a:t>
            </a:r>
            <a:endParaRPr lang="en-US" sz="1700" dirty="0"/>
          </a:p>
          <a:p>
            <a:pPr marL="457200" lvl="1" indent="0" algn="just">
              <a:buNone/>
            </a:pPr>
            <a:r>
              <a:rPr lang="en-US" sz="1700" dirty="0"/>
              <a:t>IoT is integrated into vehicles for real-time monitoring, predictive maintenance, and enhancing safety. Connected cars can communicate with each other and with traffic infrastructure to improve traffic flow and reduce accidents.</a:t>
            </a:r>
          </a:p>
          <a:p>
            <a:pPr marL="0" indent="0" algn="just">
              <a:buNone/>
            </a:pPr>
            <a:r>
              <a:rPr lang="en-US" sz="1700" b="1" dirty="0"/>
              <a:t>Energy Management:</a:t>
            </a:r>
            <a:endParaRPr lang="en-US" sz="1700" dirty="0"/>
          </a:p>
          <a:p>
            <a:pPr marL="457200" lvl="1" indent="0" algn="just">
              <a:buNone/>
            </a:pPr>
            <a:r>
              <a:rPr lang="en-US" sz="1700" dirty="0"/>
              <a:t>Smart meters, sensors, and connected devices help optimize energy consumption in homes, businesses, and industries, contributing to energy efficiency and cost savings</a:t>
            </a:r>
            <a:r>
              <a:rPr lang="en-US" sz="1700" dirty="0" smtClean="0"/>
              <a:t>.</a:t>
            </a:r>
            <a:endParaRPr lang="en-US" sz="1700" dirty="0"/>
          </a:p>
        </p:txBody>
      </p:sp>
      <p:pic>
        <p:nvPicPr>
          <p:cNvPr id="6146" name="Picture 2" descr="Which IoT Protocols to Use for Industrial Environmental Monitoring? |  Gumstix, Inc. | Gumstix, Inc."/>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5791200" y="2590800"/>
            <a:ext cx="2969029" cy="2221802"/>
          </a:xfrm>
          <a:prstGeom prst="rect">
            <a:avLst/>
          </a:prstGeom>
          <a:ln w="228600" cap="sq" cmpd="thickThin">
            <a:solidFill>
              <a:srgbClr val="63B7C6"/>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7" name="Oval 6" descr="10 Real Life Uses of Mind Maps - iMindQ"/>
          <p:cNvSpPr/>
          <p:nvPr/>
        </p:nvSpPr>
        <p:spPr>
          <a:xfrm>
            <a:off x="242487" y="433700"/>
            <a:ext cx="647344" cy="863125"/>
          </a:xfrm>
          <a:prstGeom prst="ellipse">
            <a:avLst/>
          </a:prstGeom>
          <a:blipFill>
            <a:blip r:embed="rId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grpSp>
        <p:nvGrpSpPr>
          <p:cNvPr id="8" name="Group 7"/>
          <p:cNvGrpSpPr/>
          <p:nvPr/>
        </p:nvGrpSpPr>
        <p:grpSpPr>
          <a:xfrm>
            <a:off x="889831" y="433700"/>
            <a:ext cx="3682169" cy="785500"/>
            <a:chOff x="1389546" y="0"/>
            <a:chExt cx="4660022" cy="863125"/>
          </a:xfrm>
        </p:grpSpPr>
        <p:sp>
          <p:nvSpPr>
            <p:cNvPr id="9" name="Pentagon 8"/>
            <p:cNvSpPr/>
            <p:nvPr/>
          </p:nvSpPr>
          <p:spPr>
            <a:xfrm rot="10800000">
              <a:off x="1389546" y="0"/>
              <a:ext cx="4660022" cy="863125"/>
            </a:xfrm>
            <a:prstGeom prst="homePlat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0" name="Pentagon 4"/>
            <p:cNvSpPr/>
            <p:nvPr/>
          </p:nvSpPr>
          <p:spPr>
            <a:xfrm>
              <a:off x="1605327" y="99701"/>
              <a:ext cx="4444241" cy="609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0614" tIns="133350" rIns="248920" bIns="133350" numCol="1" spcCol="1270" anchor="ctr" anchorCtr="0">
              <a:noAutofit/>
            </a:bodyPr>
            <a:lstStyle/>
            <a:p>
              <a:pPr lvl="0" algn="ctr" defTabSz="1555750">
                <a:lnSpc>
                  <a:spcPct val="90000"/>
                </a:lnSpc>
                <a:spcBef>
                  <a:spcPct val="0"/>
                </a:spcBef>
                <a:spcAft>
                  <a:spcPct val="35000"/>
                </a:spcAft>
              </a:pPr>
              <a:r>
                <a:rPr lang="en-US" sz="2700" dirty="0"/>
                <a:t>Applications of IoT</a:t>
              </a:r>
            </a:p>
          </p:txBody>
        </p:sp>
      </p:grpSp>
    </p:spTree>
    <p:extLst>
      <p:ext uri="{BB962C8B-B14F-4D97-AF65-F5344CB8AC3E}">
        <p14:creationId xmlns:p14="http://schemas.microsoft.com/office/powerpoint/2010/main" val="40326092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9894975-63F2-4009-9212-90778822E8E5}" type="slidenum">
              <a:rPr lang="en-US" smtClean="0"/>
              <a:t>37</a:t>
            </a:fld>
            <a:endParaRPr lang="en-US"/>
          </a:p>
        </p:txBody>
      </p:sp>
      <p:sp>
        <p:nvSpPr>
          <p:cNvPr id="4" name="Content Placeholder 3"/>
          <p:cNvSpPr>
            <a:spLocks noGrp="1"/>
          </p:cNvSpPr>
          <p:nvPr>
            <p:ph sz="half" idx="1"/>
          </p:nvPr>
        </p:nvSpPr>
        <p:spPr>
          <a:xfrm>
            <a:off x="333375" y="1981200"/>
            <a:ext cx="4468076" cy="3587685"/>
          </a:xfrm>
        </p:spPr>
        <p:txBody>
          <a:bodyPr>
            <a:normAutofit/>
          </a:bodyPr>
          <a:lstStyle/>
          <a:p>
            <a:pPr marL="0" indent="0" algn="just">
              <a:buNone/>
            </a:pPr>
            <a:r>
              <a:rPr lang="en-US" sz="1700" b="1" dirty="0"/>
              <a:t>Supply Chain Visibility:</a:t>
            </a:r>
            <a:endParaRPr lang="en-US" sz="1700" dirty="0"/>
          </a:p>
          <a:p>
            <a:pPr marL="457200" lvl="1" indent="0" algn="just">
              <a:buNone/>
            </a:pPr>
            <a:r>
              <a:rPr lang="en-US" sz="1700" dirty="0"/>
              <a:t>IoT is used to track and monitor goods throughout the supply chain. This provides real-time visibility, improves logistics, and helps prevent issues such as theft or spoilage.</a:t>
            </a:r>
          </a:p>
          <a:p>
            <a:pPr marL="0" indent="0" algn="just">
              <a:buNone/>
            </a:pPr>
            <a:r>
              <a:rPr lang="en-US" sz="1700" b="1" dirty="0"/>
              <a:t>Asset Tracking:</a:t>
            </a:r>
            <a:endParaRPr lang="en-US" sz="1700" dirty="0"/>
          </a:p>
          <a:p>
            <a:pPr marL="457200" lvl="1" indent="0" algn="just">
              <a:buNone/>
            </a:pPr>
            <a:r>
              <a:rPr lang="en-US" sz="1700" dirty="0"/>
              <a:t>Companies use IoT to track the location and condition of valuable assets, equipment, and inventory, leading to better asset management and increased operational efficiency.</a:t>
            </a:r>
          </a:p>
          <a:p>
            <a:pPr marL="0" indent="0" algn="just">
              <a:buNone/>
            </a:pPr>
            <a:endParaRPr lang="en-US" sz="1700" dirty="0"/>
          </a:p>
          <a:p>
            <a:endParaRPr lang="en-US" sz="1700" dirty="0"/>
          </a:p>
        </p:txBody>
      </p:sp>
      <p:pic>
        <p:nvPicPr>
          <p:cNvPr id="6" name="Picture 2" descr="Which IoT Protocols to Use for Industrial Environmental Monitoring? |  Gumstix, Inc. | Gumstix, Inc."/>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5470121" y="2629292"/>
            <a:ext cx="3121429" cy="2024149"/>
          </a:xfrm>
          <a:prstGeom prst="rect">
            <a:avLst/>
          </a:prstGeom>
          <a:ln w="228600" cap="sq" cmpd="thickThin">
            <a:solidFill>
              <a:srgbClr val="63B7C6"/>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Oval 7" descr="10 Real Life Uses of Mind Maps - iMindQ"/>
          <p:cNvSpPr/>
          <p:nvPr/>
        </p:nvSpPr>
        <p:spPr>
          <a:xfrm>
            <a:off x="242486" y="433700"/>
            <a:ext cx="748113" cy="863125"/>
          </a:xfrm>
          <a:prstGeom prst="ellipse">
            <a:avLst/>
          </a:prstGeom>
          <a:blipFill>
            <a:blip r:embed="rId3">
              <a:extLst>
                <a:ext uri="{28A0092B-C50C-407E-A947-70E740481C1C}">
                  <a14:useLocalDpi xmlns:a14="http://schemas.microsoft.com/office/drawing/2010/main" val="0"/>
                </a:ext>
              </a:extLst>
            </a:blip>
            <a:srcRect/>
            <a:stretch>
              <a:fillRect l="-25000" r="-25000"/>
            </a:stretch>
          </a:blipFill>
        </p:spPr>
        <p:style>
          <a:lnRef idx="2">
            <a:schemeClr val="lt1">
              <a:hueOff val="0"/>
              <a:satOff val="0"/>
              <a:lumOff val="0"/>
              <a:alphaOff val="0"/>
            </a:schemeClr>
          </a:lnRef>
          <a:fillRef idx="1">
            <a:scrgbClr r="0" g="0" b="0"/>
          </a:fillRef>
          <a:effectRef idx="0">
            <a:schemeClr val="accent2">
              <a:tint val="50000"/>
              <a:hueOff val="0"/>
              <a:satOff val="0"/>
              <a:lumOff val="0"/>
              <a:alphaOff val="0"/>
            </a:schemeClr>
          </a:effectRef>
          <a:fontRef idx="minor">
            <a:schemeClr val="lt1">
              <a:hueOff val="0"/>
              <a:satOff val="0"/>
              <a:lumOff val="0"/>
              <a:alphaOff val="0"/>
            </a:schemeClr>
          </a:fontRef>
        </p:style>
      </p:sp>
      <p:grpSp>
        <p:nvGrpSpPr>
          <p:cNvPr id="9" name="Group 8"/>
          <p:cNvGrpSpPr/>
          <p:nvPr/>
        </p:nvGrpSpPr>
        <p:grpSpPr>
          <a:xfrm>
            <a:off x="990599" y="473703"/>
            <a:ext cx="3682169" cy="785500"/>
            <a:chOff x="1389546" y="0"/>
            <a:chExt cx="4660022" cy="863125"/>
          </a:xfrm>
        </p:grpSpPr>
        <p:sp>
          <p:nvSpPr>
            <p:cNvPr id="10" name="Pentagon 9"/>
            <p:cNvSpPr/>
            <p:nvPr/>
          </p:nvSpPr>
          <p:spPr>
            <a:xfrm rot="10800000">
              <a:off x="1389546" y="0"/>
              <a:ext cx="4660022" cy="863125"/>
            </a:xfrm>
            <a:prstGeom prst="homePlate">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11" name="Pentagon 4"/>
            <p:cNvSpPr/>
            <p:nvPr/>
          </p:nvSpPr>
          <p:spPr>
            <a:xfrm>
              <a:off x="1605327" y="99701"/>
              <a:ext cx="4444241" cy="609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80614" tIns="133350" rIns="248920" bIns="133350" numCol="1" spcCol="1270" anchor="ctr" anchorCtr="0">
              <a:noAutofit/>
            </a:bodyPr>
            <a:lstStyle/>
            <a:p>
              <a:pPr lvl="0" algn="ctr" defTabSz="1555750">
                <a:lnSpc>
                  <a:spcPct val="90000"/>
                </a:lnSpc>
                <a:spcBef>
                  <a:spcPct val="0"/>
                </a:spcBef>
                <a:spcAft>
                  <a:spcPct val="35000"/>
                </a:spcAft>
              </a:pPr>
              <a:r>
                <a:rPr lang="en-US" sz="2700" dirty="0"/>
                <a:t>Applications of IoT</a:t>
              </a:r>
            </a:p>
          </p:txBody>
        </p:sp>
      </p:grpSp>
    </p:spTree>
    <p:extLst>
      <p:ext uri="{BB962C8B-B14F-4D97-AF65-F5344CB8AC3E}">
        <p14:creationId xmlns:p14="http://schemas.microsoft.com/office/powerpoint/2010/main" val="32780884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950" y="533400"/>
            <a:ext cx="7410450" cy="609600"/>
          </a:xfrm>
        </p:spPr>
        <p:txBody>
          <a:bodyPr>
            <a:normAutofit/>
          </a:bodyPr>
          <a:lstStyle/>
          <a:p>
            <a:r>
              <a:rPr lang="en-US" b="1" spc="-70" dirty="0" smtClean="0">
                <a:solidFill>
                  <a:schemeClr val="bg1">
                    <a:lumMod val="95000"/>
                  </a:schemeClr>
                </a:solidFill>
                <a:latin typeface="Ericsson Capital TT" pitchFamily="2" charset="0"/>
              </a:rPr>
              <a:t>INTERNET OF THINGS INNOVATIVE EXAMPLES</a:t>
            </a:r>
            <a:endParaRPr lang="en-US" b="1" spc="-70" dirty="0">
              <a:solidFill>
                <a:schemeClr val="bg1">
                  <a:lumMod val="95000"/>
                </a:schemeClr>
              </a:solidFill>
              <a:latin typeface="Ericsson Capital TT" pitchFamily="2" charset="0"/>
            </a:endParaRPr>
          </a:p>
        </p:txBody>
      </p:sp>
      <p:sp>
        <p:nvSpPr>
          <p:cNvPr id="6" name="Slide Number Placeholder 5"/>
          <p:cNvSpPr>
            <a:spLocks noGrp="1"/>
          </p:cNvSpPr>
          <p:nvPr>
            <p:ph type="sldNum" sz="quarter" idx="12"/>
          </p:nvPr>
        </p:nvSpPr>
        <p:spPr/>
        <p:txBody>
          <a:bodyPr/>
          <a:lstStyle/>
          <a:p>
            <a:fld id="{19894975-63F2-4009-9212-90778822E8E5}" type="slidenum">
              <a:rPr lang="en-US" smtClean="0"/>
              <a:t>38</a:t>
            </a:fld>
            <a:endParaRPr lang="en-US" dirty="0"/>
          </a:p>
        </p:txBody>
      </p:sp>
      <p:sp>
        <p:nvSpPr>
          <p:cNvPr id="4" name="Text Placeholder 3"/>
          <p:cNvSpPr txBox="1">
            <a:spLocks/>
          </p:cNvSpPr>
          <p:nvPr/>
        </p:nvSpPr>
        <p:spPr>
          <a:xfrm>
            <a:off x="152400" y="1219200"/>
            <a:ext cx="8839200" cy="487680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00" dirty="0" smtClean="0">
                <a:solidFill>
                  <a:schemeClr val="bg1"/>
                </a:solidFill>
              </a:rPr>
              <a:t>You likely use IoT devices every day. The list below outlines a few IoT devices that you may be familiar with</a:t>
            </a:r>
            <a:r>
              <a:rPr lang="en-US" sz="1700" dirty="0" smtClean="0">
                <a:solidFill>
                  <a:schemeClr val="bg1"/>
                </a:solidFill>
              </a:rPr>
              <a:t>:</a:t>
            </a:r>
            <a:endParaRPr lang="en-US" sz="1700" b="1" dirty="0" smtClean="0">
              <a:solidFill>
                <a:schemeClr val="bg1"/>
              </a:solidFill>
            </a:endParaRPr>
          </a:p>
          <a:p>
            <a:pPr marL="285750" indent="-285750"/>
            <a:r>
              <a:rPr lang="en-US" sz="1700" b="1" dirty="0">
                <a:solidFill>
                  <a:schemeClr val="bg1"/>
                </a:solidFill>
              </a:rPr>
              <a:t>Smart home devices</a:t>
            </a:r>
            <a:r>
              <a:rPr lang="en-US" sz="1700" b="1" dirty="0" smtClean="0">
                <a:solidFill>
                  <a:schemeClr val="bg1"/>
                </a:solidFill>
              </a:rPr>
              <a:t>.</a:t>
            </a:r>
            <a:r>
              <a:rPr lang="en-US" sz="1700" dirty="0" smtClean="0">
                <a:solidFill>
                  <a:schemeClr val="bg1"/>
                </a:solidFill>
              </a:rPr>
              <a:t> Smart devices are interactive electronics that use wireless connections to understand user instructions. To an extent, smart home devices like thermostats and home security systems can work autonomously to assist with daily tasks. For example, you may program your smart thermostat to adjust automatically to a cooler setting before you arrive home from work. Or, you may receive a security camera notification to inform you that someone is at the door when you are not home. </a:t>
            </a:r>
          </a:p>
          <a:p>
            <a:pPr marL="285750" indent="-285750"/>
            <a:r>
              <a:rPr lang="en-US" sz="1700" b="1" dirty="0">
                <a:solidFill>
                  <a:schemeClr val="bg1"/>
                </a:solidFill>
              </a:rPr>
              <a:t>Wearable technologies</a:t>
            </a:r>
            <a:r>
              <a:rPr lang="en-US" sz="1700" b="1" dirty="0" smtClean="0">
                <a:solidFill>
                  <a:schemeClr val="bg1"/>
                </a:solidFill>
              </a:rPr>
              <a:t>. </a:t>
            </a:r>
            <a:r>
              <a:rPr lang="en-US" sz="1700" dirty="0" smtClean="0">
                <a:solidFill>
                  <a:schemeClr val="bg1"/>
                </a:solidFill>
              </a:rPr>
              <a:t>One of the most common Internet of Things examples is </a:t>
            </a:r>
            <a:r>
              <a:rPr lang="en-US" sz="1700" dirty="0" err="1" smtClean="0">
                <a:solidFill>
                  <a:schemeClr val="bg1"/>
                </a:solidFill>
              </a:rPr>
              <a:t>smartwatches</a:t>
            </a:r>
            <a:r>
              <a:rPr lang="en-US" sz="1700" dirty="0" smtClean="0">
                <a:solidFill>
                  <a:schemeClr val="bg1"/>
                </a:solidFill>
              </a:rPr>
              <a:t>. Wearable </a:t>
            </a:r>
            <a:r>
              <a:rPr lang="en-US" sz="1700" dirty="0" err="1" smtClean="0">
                <a:solidFill>
                  <a:schemeClr val="bg1"/>
                </a:solidFill>
              </a:rPr>
              <a:t>IoT</a:t>
            </a:r>
            <a:r>
              <a:rPr lang="en-US" sz="1700" dirty="0" smtClean="0">
                <a:solidFill>
                  <a:schemeClr val="bg1"/>
                </a:solidFill>
              </a:rPr>
              <a:t> technology like </a:t>
            </a:r>
            <a:r>
              <a:rPr lang="en-US" sz="1700" dirty="0" err="1" smtClean="0">
                <a:solidFill>
                  <a:schemeClr val="bg1"/>
                </a:solidFill>
              </a:rPr>
              <a:t>Fitbits</a:t>
            </a:r>
            <a:r>
              <a:rPr lang="en-US" sz="1700" dirty="0" smtClean="0">
                <a:solidFill>
                  <a:schemeClr val="bg1"/>
                </a:solidFill>
              </a:rPr>
              <a:t> and Apple Watches connect to other devices (like your smartphone) to share data. They typically also connect to the internet to track GPS locations. </a:t>
            </a:r>
          </a:p>
          <a:p>
            <a:pPr marL="285750" indent="-285750"/>
            <a:r>
              <a:rPr lang="en-US" sz="1700" b="1" dirty="0">
                <a:solidFill>
                  <a:schemeClr val="bg1"/>
                </a:solidFill>
              </a:rPr>
              <a:t>Personal medical devices</a:t>
            </a:r>
            <a:r>
              <a:rPr lang="en-US" sz="1700" b="1" dirty="0" smtClean="0">
                <a:solidFill>
                  <a:schemeClr val="bg1"/>
                </a:solidFill>
              </a:rPr>
              <a:t>. </a:t>
            </a:r>
            <a:r>
              <a:rPr lang="en-US" sz="1700" dirty="0" smtClean="0">
                <a:solidFill>
                  <a:schemeClr val="bg1"/>
                </a:solidFill>
              </a:rPr>
              <a:t>Personal medical devices like pacemakers are also </a:t>
            </a:r>
            <a:r>
              <a:rPr lang="en-US" sz="1700" dirty="0" err="1" smtClean="0">
                <a:solidFill>
                  <a:schemeClr val="bg1"/>
                </a:solidFill>
              </a:rPr>
              <a:t>IoT</a:t>
            </a:r>
            <a:r>
              <a:rPr lang="en-US" sz="1700" dirty="0" smtClean="0">
                <a:solidFill>
                  <a:schemeClr val="bg1"/>
                </a:solidFill>
              </a:rPr>
              <a:t> devices. Remote medical devices can help monitor and share a patient's vital signs or detect early signs of health issues for fast intervention. </a:t>
            </a:r>
          </a:p>
          <a:p>
            <a:pPr marL="285750" indent="-285750"/>
            <a:r>
              <a:rPr lang="en-US" sz="1700" b="1" dirty="0">
                <a:solidFill>
                  <a:schemeClr val="bg1"/>
                </a:solidFill>
              </a:rPr>
              <a:t>Autonomous vehicles</a:t>
            </a:r>
            <a:r>
              <a:rPr lang="en-US" sz="1700" b="1" dirty="0" smtClean="0">
                <a:solidFill>
                  <a:schemeClr val="bg1"/>
                </a:solidFill>
              </a:rPr>
              <a:t>.</a:t>
            </a:r>
            <a:r>
              <a:rPr lang="en-US" sz="1700" dirty="0" smtClean="0">
                <a:solidFill>
                  <a:schemeClr val="bg1"/>
                </a:solidFill>
              </a:rPr>
              <a:t> Self-driving cars and other connected vehicles rely on the internet to share real-time information. Sensors throughout the vehicle help map its surroundings, transmit camera footage, and respond to traffic signals</a:t>
            </a:r>
            <a:r>
              <a:rPr lang="en-US" sz="1700" dirty="0" smtClean="0">
                <a:solidFill>
                  <a:schemeClr val="bg1"/>
                </a:solidFill>
              </a:rPr>
              <a:t>.</a:t>
            </a:r>
            <a:endParaRPr lang="en-US" sz="1700" dirty="0" smtClean="0">
              <a:solidFill>
                <a:schemeClr val="bg1"/>
              </a:solidFill>
            </a:endParaRPr>
          </a:p>
        </p:txBody>
      </p:sp>
    </p:spTree>
    <p:extLst>
      <p:ext uri="{BB962C8B-B14F-4D97-AF65-F5344CB8AC3E}">
        <p14:creationId xmlns:p14="http://schemas.microsoft.com/office/powerpoint/2010/main" val="37129127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5229225" cy="757130"/>
          </a:xfrm>
        </p:spPr>
        <p:txBody>
          <a:bodyPr/>
          <a:lstStyle/>
          <a:p>
            <a:pPr algn="ctr"/>
            <a:r>
              <a:rPr lang="en-US" spc="-70" dirty="0">
                <a:solidFill>
                  <a:schemeClr val="bg1">
                    <a:lumMod val="95000"/>
                  </a:schemeClr>
                </a:solidFill>
                <a:latin typeface="Ericsson Capital TT" pitchFamily="2" charset="0"/>
              </a:rPr>
              <a:t>INTERNET OF THINGS INNOVATIVE EXAMPLES</a:t>
            </a:r>
            <a:endParaRPr lang="en-US" dirty="0"/>
          </a:p>
        </p:txBody>
      </p:sp>
      <p:sp>
        <p:nvSpPr>
          <p:cNvPr id="3" name="Slide Number Placeholder 2"/>
          <p:cNvSpPr>
            <a:spLocks noGrp="1"/>
          </p:cNvSpPr>
          <p:nvPr>
            <p:ph type="sldNum" sz="quarter" idx="12"/>
          </p:nvPr>
        </p:nvSpPr>
        <p:spPr/>
        <p:txBody>
          <a:bodyPr/>
          <a:lstStyle/>
          <a:p>
            <a:fld id="{19894975-63F2-4009-9212-90778822E8E5}" type="slidenum">
              <a:rPr lang="en-US" smtClean="0"/>
              <a:t>39</a:t>
            </a:fld>
            <a:endParaRPr lang="en-US"/>
          </a:p>
        </p:txBody>
      </p:sp>
      <p:pic>
        <p:nvPicPr>
          <p:cNvPr id="4" name="Picture 2" descr="Examples of internet of things applications [79]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1" y="1676400"/>
            <a:ext cx="8000999" cy="4267200"/>
          </a:xfrm>
          <a:prstGeom prst="rect">
            <a:avLst/>
          </a:prstGeom>
          <a:ln w="228600" cap="sq" cmpd="thickThin">
            <a:solidFill>
              <a:srgbClr val="63B7C6"/>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903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0" y="1524000"/>
            <a:ext cx="5372099" cy="838200"/>
          </a:xfrm>
        </p:spPr>
        <p:txBody>
          <a:bodyPr>
            <a:normAutofit fontScale="90000"/>
          </a:bodyPr>
          <a:lstStyle/>
          <a:p>
            <a:r>
              <a:rPr lang="en-US" sz="4800" b="1" spc="-70" dirty="0">
                <a:latin typeface="Ericsson Capital TT" pitchFamily="2" charset="0"/>
              </a:rPr>
              <a:t>IOT – Internet of Things</a:t>
            </a:r>
          </a:p>
        </p:txBody>
      </p:sp>
      <p:sp>
        <p:nvSpPr>
          <p:cNvPr id="3" name="Slide Number Placeholder 2"/>
          <p:cNvSpPr>
            <a:spLocks noGrp="1"/>
          </p:cNvSpPr>
          <p:nvPr>
            <p:ph type="sldNum" sz="quarter" idx="12"/>
          </p:nvPr>
        </p:nvSpPr>
        <p:spPr/>
        <p:txBody>
          <a:bodyPr/>
          <a:lstStyle/>
          <a:p>
            <a:fld id="{19894975-63F2-4009-9212-90778822E8E5}" type="slidenum">
              <a:rPr lang="en-US" smtClean="0"/>
              <a:t>4</a:t>
            </a:fld>
            <a:endParaRPr lang="en-US" dirty="0"/>
          </a:p>
        </p:txBody>
      </p:sp>
      <p:pic>
        <p:nvPicPr>
          <p:cNvPr id="4099" name="Picture 3" descr="C:\Aamir Projects\IOT and Embedded System-Course\Suhail Preparation\Hardware Design and development\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8" y="2209800"/>
            <a:ext cx="8801101" cy="4495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Aamir Projects\IOT and Embedded System-Course\Suhail Preparation\Hardware Design and development\Pic-What is I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679" y="383303"/>
            <a:ext cx="4876800" cy="914400"/>
          </a:xfrm>
          <a:prstGeom prst="rect">
            <a:avLst/>
          </a:prstGeom>
          <a:ln w="889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4100" name="Picture 4" descr="C:\Aamir Projects\IOT and Embedded System-Course\Suhail Preparation\Hardware Design and development\IOT small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100" y="5872686"/>
            <a:ext cx="952499" cy="762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17506" y="2209800"/>
            <a:ext cx="6030893" cy="1752600"/>
          </a:xfrm>
          <a:prstGeom prst="rect">
            <a:avLst/>
          </a:prstGeom>
          <a:solidFill>
            <a:srgbClr val="006C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261152" y="2107148"/>
            <a:ext cx="5943600" cy="1985159"/>
          </a:xfrm>
          <a:prstGeom prst="rect">
            <a:avLst/>
          </a:prstGeom>
          <a:noFill/>
        </p:spPr>
        <p:txBody>
          <a:bodyPr wrap="square" rtlCol="0">
            <a:spAutoFit/>
          </a:bodyPr>
          <a:lstStyle/>
          <a:p>
            <a:r>
              <a:rPr lang="en-US" dirty="0" smtClean="0">
                <a:latin typeface="Sans serif"/>
                <a:cs typeface="Arial" pitchFamily="34" charset="0"/>
              </a:rPr>
              <a:t>                                       </a:t>
            </a:r>
            <a:r>
              <a:rPr lang="en-US" sz="3500" b="1" dirty="0" smtClean="0">
                <a:solidFill>
                  <a:schemeClr val="bg1"/>
                </a:solidFill>
                <a:latin typeface="Arial" pitchFamily="34" charset="0"/>
                <a:cs typeface="Arial" pitchFamily="34" charset="0"/>
              </a:rPr>
              <a:t>What</a:t>
            </a:r>
          </a:p>
          <a:p>
            <a:pPr marL="285750" indent="-285750">
              <a:buFont typeface="Arial" pitchFamily="34" charset="0"/>
              <a:buChar char="•"/>
            </a:pPr>
            <a:r>
              <a:rPr lang="en-US" sz="2200" dirty="0" smtClean="0">
                <a:solidFill>
                  <a:schemeClr val="bg1"/>
                </a:solidFill>
                <a:latin typeface="Arial" pitchFamily="34" charset="0"/>
                <a:cs typeface="Arial" pitchFamily="34" charset="0"/>
              </a:rPr>
              <a:t>We use a lot of things in our daily life</a:t>
            </a:r>
          </a:p>
          <a:p>
            <a:pPr marL="285750" indent="-285750">
              <a:buFont typeface="Arial" pitchFamily="34" charset="0"/>
              <a:buChar char="•"/>
            </a:pPr>
            <a:r>
              <a:rPr lang="en-US" sz="2200" dirty="0" smtClean="0">
                <a:solidFill>
                  <a:schemeClr val="bg1"/>
                </a:solidFill>
                <a:latin typeface="Arial" pitchFamily="34" charset="0"/>
                <a:cs typeface="Arial" pitchFamily="34" charset="0"/>
              </a:rPr>
              <a:t>Most of those things are DUMB</a:t>
            </a:r>
          </a:p>
          <a:p>
            <a:pPr marL="285750" indent="-285750">
              <a:buFont typeface="Arial" pitchFamily="34" charset="0"/>
              <a:buChar char="•"/>
            </a:pPr>
            <a:r>
              <a:rPr lang="en-US" sz="2200" dirty="0" smtClean="0">
                <a:solidFill>
                  <a:schemeClr val="bg1"/>
                </a:solidFill>
                <a:latin typeface="Arial" pitchFamily="34" charset="0"/>
                <a:cs typeface="Arial" pitchFamily="34" charset="0"/>
              </a:rPr>
              <a:t>A central agent is needed</a:t>
            </a:r>
          </a:p>
          <a:p>
            <a:pPr marL="285750" indent="-285750">
              <a:buFont typeface="Arial" pitchFamily="34" charset="0"/>
              <a:buChar char="•"/>
            </a:pPr>
            <a:r>
              <a:rPr lang="en-US" sz="2200" dirty="0" smtClean="0">
                <a:solidFill>
                  <a:schemeClr val="bg1"/>
                </a:solidFill>
                <a:latin typeface="Arial" pitchFamily="34" charset="0"/>
                <a:cs typeface="Arial" pitchFamily="34" charset="0"/>
              </a:rPr>
              <a:t>IOT makes that’s possible</a:t>
            </a:r>
            <a:endParaRPr lang="en-US" sz="22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22280043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3" descr="C:\Aamir Projects\IOT and Embedded System-Course\Suhail Preparation\Hardware Design and development\H-17-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533400"/>
            <a:ext cx="8856552" cy="5781676"/>
          </a:xfrm>
          <a:prstGeom prst="rect">
            <a:avLst/>
          </a:prstGeom>
          <a:ln w="889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19894975-63F2-4009-9212-90778822E8E5}" type="slidenum">
              <a:rPr lang="en-US" smtClean="0"/>
              <a:t>40</a:t>
            </a:fld>
            <a:endParaRPr lang="en-US"/>
          </a:p>
        </p:txBody>
      </p:sp>
    </p:spTree>
    <p:extLst>
      <p:ext uri="{BB962C8B-B14F-4D97-AF65-F5344CB8AC3E}">
        <p14:creationId xmlns:p14="http://schemas.microsoft.com/office/powerpoint/2010/main" val="12189647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288" y="533400"/>
            <a:ext cx="8410575" cy="535531"/>
          </a:xfrm>
        </p:spPr>
        <p:txBody>
          <a:bodyPr/>
          <a:lstStyle/>
          <a:p>
            <a:r>
              <a:rPr lang="en-US" sz="3200" dirty="0" smtClean="0"/>
              <a:t>EMBEDDED SYSTEM</a:t>
            </a:r>
            <a:endParaRPr lang="en-US" sz="3200" dirty="0"/>
          </a:p>
        </p:txBody>
      </p:sp>
      <p:sp>
        <p:nvSpPr>
          <p:cNvPr id="3" name="Slide Number Placeholder 2"/>
          <p:cNvSpPr>
            <a:spLocks noGrp="1"/>
          </p:cNvSpPr>
          <p:nvPr>
            <p:ph type="sldNum" sz="quarter" idx="12"/>
          </p:nvPr>
        </p:nvSpPr>
        <p:spPr/>
        <p:txBody>
          <a:bodyPr/>
          <a:lstStyle/>
          <a:p>
            <a:fld id="{19894975-63F2-4009-9212-90778822E8E5}" type="slidenum">
              <a:rPr lang="en-US" smtClean="0"/>
              <a:t>41</a:t>
            </a:fld>
            <a:endParaRPr lang="en-US"/>
          </a:p>
        </p:txBody>
      </p:sp>
      <p:pic>
        <p:nvPicPr>
          <p:cNvPr id="7" name="Picture 6"/>
          <p:cNvPicPr>
            <a:picLocks noChangeAspect="1"/>
          </p:cNvPicPr>
          <p:nvPr/>
        </p:nvPicPr>
        <p:blipFill>
          <a:blip r:embed="rId2"/>
          <a:stretch>
            <a:fillRect/>
          </a:stretch>
        </p:blipFill>
        <p:spPr>
          <a:xfrm>
            <a:off x="76200" y="1371600"/>
            <a:ext cx="8991600" cy="4296375"/>
          </a:xfrm>
          <a:prstGeom prst="rect">
            <a:avLst/>
          </a:prstGeom>
          <a:ln w="88900" cap="sq" cmpd="thickThin">
            <a:solidFill>
              <a:schemeClr val="accent2"/>
            </a:solidFill>
            <a:prstDash val="solid"/>
            <a:miter lim="800000"/>
          </a:ln>
          <a:effectLst>
            <a:innerShdw blurRad="76200">
              <a:srgbClr val="000000"/>
            </a:innerShdw>
          </a:effectLst>
        </p:spPr>
      </p:pic>
      <p:sp>
        <p:nvSpPr>
          <p:cNvPr id="8" name="TextBox 7"/>
          <p:cNvSpPr txBox="1"/>
          <p:nvPr/>
        </p:nvSpPr>
        <p:spPr>
          <a:xfrm>
            <a:off x="457200" y="5853411"/>
            <a:ext cx="7462299" cy="923330"/>
          </a:xfrm>
          <a:prstGeom prst="rect">
            <a:avLst/>
          </a:prstGeom>
          <a:noFill/>
        </p:spPr>
        <p:txBody>
          <a:bodyPr wrap="none" rtlCol="0">
            <a:spAutoFit/>
          </a:bodyPr>
          <a:lstStyle/>
          <a:p>
            <a:r>
              <a:rPr lang="en-US" b="1" dirty="0" smtClean="0">
                <a:solidFill>
                  <a:schemeClr val="bg1"/>
                </a:solidFill>
                <a:ea typeface="Arial"/>
                <a:cs typeface="Arial"/>
                <a:sym typeface="Arial"/>
              </a:rPr>
              <a:t>“An </a:t>
            </a:r>
            <a:r>
              <a:rPr lang="en-US" b="1" dirty="0">
                <a:solidFill>
                  <a:schemeClr val="bg1"/>
                </a:solidFill>
                <a:ea typeface="Arial"/>
                <a:cs typeface="Arial"/>
                <a:sym typeface="Arial"/>
              </a:rPr>
              <a:t>embedded system is a combination of </a:t>
            </a:r>
            <a:br>
              <a:rPr lang="en-US" b="1" dirty="0">
                <a:solidFill>
                  <a:schemeClr val="bg1"/>
                </a:solidFill>
                <a:ea typeface="Arial"/>
                <a:cs typeface="Arial"/>
                <a:sym typeface="Arial"/>
              </a:rPr>
            </a:br>
            <a:r>
              <a:rPr lang="en-US" b="1" dirty="0">
                <a:solidFill>
                  <a:schemeClr val="bg1"/>
                </a:solidFill>
                <a:ea typeface="Arial"/>
                <a:cs typeface="Arial"/>
                <a:sym typeface="Arial"/>
              </a:rPr>
              <a:t>computer hardware and software designed for a specific </a:t>
            </a:r>
            <a:r>
              <a:rPr lang="en-US" b="1" dirty="0" smtClean="0">
                <a:solidFill>
                  <a:schemeClr val="bg1"/>
                </a:solidFill>
                <a:ea typeface="Arial"/>
                <a:cs typeface="Arial"/>
                <a:sym typeface="Arial"/>
              </a:rPr>
              <a:t>function”</a:t>
            </a:r>
            <a:endParaRPr lang="en-US" b="1" dirty="0">
              <a:solidFill>
                <a:schemeClr val="bg1"/>
              </a:solidFill>
            </a:endParaRPr>
          </a:p>
          <a:p>
            <a:endParaRPr lang="en-US" dirty="0"/>
          </a:p>
        </p:txBody>
      </p:sp>
    </p:spTree>
    <p:extLst>
      <p:ext uri="{BB962C8B-B14F-4D97-AF65-F5344CB8AC3E}">
        <p14:creationId xmlns:p14="http://schemas.microsoft.com/office/powerpoint/2010/main" val="35200932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 name="Rectangle 1"/>
          <p:cNvSpPr/>
          <p:nvPr/>
        </p:nvSpPr>
        <p:spPr>
          <a:xfrm>
            <a:off x="304800" y="537578"/>
            <a:ext cx="4157221" cy="45425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1350"/>
          </a:p>
        </p:txBody>
      </p:sp>
      <p:grpSp>
        <p:nvGrpSpPr>
          <p:cNvPr id="277" name="Google Shape;277;p10"/>
          <p:cNvGrpSpPr/>
          <p:nvPr/>
        </p:nvGrpSpPr>
        <p:grpSpPr>
          <a:xfrm>
            <a:off x="2248272" y="1480866"/>
            <a:ext cx="3672408" cy="920746"/>
            <a:chOff x="5004048" y="933547"/>
            <a:chExt cx="3456384" cy="920746"/>
          </a:xfrm>
        </p:grpSpPr>
        <p:sp>
          <p:nvSpPr>
            <p:cNvPr id="278" name="Google Shape;278;p10"/>
            <p:cNvSpPr txBox="1"/>
            <p:nvPr/>
          </p:nvSpPr>
          <p:spPr>
            <a:xfrm>
              <a:off x="5004048" y="933547"/>
              <a:ext cx="3456384" cy="246087"/>
            </a:xfrm>
            <a:prstGeom prst="rect">
              <a:avLst/>
            </a:prstGeom>
            <a:noFill/>
            <a:ln>
              <a:noFill/>
            </a:ln>
          </p:spPr>
          <p:txBody>
            <a:bodyPr spcFirstLastPara="1" wrap="square" lIns="91425" tIns="45700" rIns="91425" bIns="45700" anchor="ctr" anchorCtr="0">
              <a:noAutofit/>
            </a:bodyPr>
            <a:lstStyle/>
            <a:p>
              <a:pPr>
                <a:buClr>
                  <a:schemeClr val="dk1"/>
                </a:buClr>
                <a:buSzPts val="1400"/>
              </a:pPr>
              <a:r>
                <a:rPr lang="en-US" sz="1400" b="1">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The Silent Intelligence</a:t>
              </a:r>
              <a:endParaRPr sz="1400" b="1">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79" name="Google Shape;279;p10"/>
            <p:cNvSpPr txBox="1"/>
            <p:nvPr/>
          </p:nvSpPr>
          <p:spPr>
            <a:xfrm>
              <a:off x="5004048" y="1173378"/>
              <a:ext cx="3456384" cy="680915"/>
            </a:xfrm>
            <a:prstGeom prst="rect">
              <a:avLst/>
            </a:prstGeom>
            <a:noFill/>
            <a:ln>
              <a:noFill/>
            </a:ln>
          </p:spPr>
          <p:txBody>
            <a:bodyPr spcFirstLastPara="1" wrap="square" lIns="91425" tIns="45700" rIns="91425" bIns="45700" anchor="t" anchorCtr="0">
              <a:spAutoFit/>
            </a:bodyPr>
            <a:lstStyle/>
            <a:p>
              <a:r>
                <a:rPr lang="en-US"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The intricate network of embedded systems silently orchestrating modern technology, enhancing efficiency, and automating everyday tasks.</a:t>
              </a:r>
              <a:endParaRPr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280" name="Google Shape;280;p10"/>
          <p:cNvGrpSpPr/>
          <p:nvPr/>
        </p:nvGrpSpPr>
        <p:grpSpPr>
          <a:xfrm>
            <a:off x="3400461" y="2987563"/>
            <a:ext cx="3672408" cy="1116954"/>
            <a:chOff x="5004048" y="933547"/>
            <a:chExt cx="3456384" cy="1116953"/>
          </a:xfrm>
        </p:grpSpPr>
        <p:sp>
          <p:nvSpPr>
            <p:cNvPr id="281" name="Google Shape;281;p10"/>
            <p:cNvSpPr txBox="1"/>
            <p:nvPr/>
          </p:nvSpPr>
          <p:spPr>
            <a:xfrm>
              <a:off x="5004048" y="933547"/>
              <a:ext cx="3456384" cy="246087"/>
            </a:xfrm>
            <a:prstGeom prst="rect">
              <a:avLst/>
            </a:prstGeom>
            <a:noFill/>
            <a:ln>
              <a:noFill/>
            </a:ln>
          </p:spPr>
          <p:txBody>
            <a:bodyPr spcFirstLastPara="1" wrap="square" lIns="91425" tIns="45700" rIns="91425" bIns="45700" anchor="ctr" anchorCtr="0">
              <a:noAutofit/>
            </a:bodyPr>
            <a:lstStyle/>
            <a:p>
              <a:pPr>
                <a:buClr>
                  <a:schemeClr val="dk1"/>
                </a:buClr>
                <a:buSzPts val="1400"/>
              </a:pPr>
              <a:r>
                <a:rPr lang="en-US" sz="1400" b="1">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The Nervous System of IoT</a:t>
              </a:r>
              <a:endParaRPr>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282" name="Google Shape;282;p10"/>
            <p:cNvSpPr txBox="1"/>
            <p:nvPr/>
          </p:nvSpPr>
          <p:spPr>
            <a:xfrm>
              <a:off x="5004048" y="1173378"/>
              <a:ext cx="3456384" cy="877122"/>
            </a:xfrm>
            <a:prstGeom prst="rect">
              <a:avLst/>
            </a:prstGeom>
            <a:noFill/>
            <a:ln>
              <a:noFill/>
            </a:ln>
          </p:spPr>
          <p:txBody>
            <a:bodyPr spcFirstLastPara="1" wrap="square" lIns="91425" tIns="45700" rIns="91425" bIns="45700" anchor="t" anchorCtr="0">
              <a:spAutoFit/>
            </a:bodyPr>
            <a:lstStyle/>
            <a:p>
              <a:r>
                <a:rPr lang="en-US"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Serving as the neural network, embedded systems play a pivotal role in connecting, sensing, and controlling devices within the vast ecosystem of the Internet of Things.</a:t>
              </a:r>
              <a:endParaRPr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283" name="Google Shape;283;p10"/>
          <p:cNvGrpSpPr/>
          <p:nvPr/>
        </p:nvGrpSpPr>
        <p:grpSpPr>
          <a:xfrm>
            <a:off x="4903754" y="4650095"/>
            <a:ext cx="3672408" cy="1116954"/>
            <a:chOff x="5004048" y="933547"/>
            <a:chExt cx="3456384" cy="1116953"/>
          </a:xfrm>
        </p:grpSpPr>
        <p:sp>
          <p:nvSpPr>
            <p:cNvPr id="284" name="Google Shape;284;p10"/>
            <p:cNvSpPr txBox="1"/>
            <p:nvPr/>
          </p:nvSpPr>
          <p:spPr>
            <a:xfrm>
              <a:off x="5004048" y="933547"/>
              <a:ext cx="3456384" cy="246087"/>
            </a:xfrm>
            <a:prstGeom prst="rect">
              <a:avLst/>
            </a:prstGeom>
            <a:noFill/>
            <a:ln>
              <a:noFill/>
            </a:ln>
          </p:spPr>
          <p:txBody>
            <a:bodyPr spcFirstLastPara="1" wrap="square" lIns="91425" tIns="45700" rIns="91425" bIns="45700" anchor="ctr" anchorCtr="0">
              <a:noAutofit/>
            </a:bodyPr>
            <a:lstStyle/>
            <a:p>
              <a:pPr>
                <a:buClr>
                  <a:schemeClr val="dk1"/>
                </a:buClr>
                <a:buSzPts val="1400"/>
              </a:pPr>
              <a:r>
                <a:rPr lang="en-US" sz="1400" b="1">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Bridging the Physical and Digital Realms</a:t>
              </a:r>
              <a:endParaRPr sz="1400" b="1">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285" name="Google Shape;285;p10"/>
            <p:cNvSpPr txBox="1"/>
            <p:nvPr/>
          </p:nvSpPr>
          <p:spPr>
            <a:xfrm>
              <a:off x="5004048" y="1173378"/>
              <a:ext cx="3456384" cy="877122"/>
            </a:xfrm>
            <a:prstGeom prst="rect">
              <a:avLst/>
            </a:prstGeom>
            <a:noFill/>
            <a:ln>
              <a:noFill/>
            </a:ln>
          </p:spPr>
          <p:txBody>
            <a:bodyPr spcFirstLastPara="1" wrap="square" lIns="91425" tIns="45700" rIns="91425" bIns="45700" anchor="t" anchorCtr="0">
              <a:spAutoFit/>
            </a:bodyPr>
            <a:lstStyle/>
            <a:p>
              <a:r>
                <a:rPr lang="en-US"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Acting as the bridge between the physical and digital worlds, embedded systems seamlessly merge hardware and software to power diverse applications in our connected environment.</a:t>
              </a:r>
              <a:endParaRPr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sp>
        <p:nvSpPr>
          <p:cNvPr id="286" name="Google Shape;286;p10"/>
          <p:cNvSpPr txBox="1"/>
          <p:nvPr/>
        </p:nvSpPr>
        <p:spPr>
          <a:xfrm>
            <a:off x="129002" y="375524"/>
            <a:ext cx="4508816" cy="659752"/>
          </a:xfrm>
          <a:prstGeom prst="rect">
            <a:avLst/>
          </a:prstGeom>
          <a:noFill/>
          <a:ln>
            <a:noFill/>
          </a:ln>
        </p:spPr>
        <p:txBody>
          <a:bodyPr spcFirstLastPara="1" wrap="square" lIns="91425" tIns="45700" rIns="91425" bIns="45700" anchor="ctr" anchorCtr="0">
            <a:noAutofit/>
          </a:bodyPr>
          <a:lstStyle/>
          <a:p>
            <a:pPr>
              <a:buClr>
                <a:schemeClr val="dk1"/>
              </a:buClr>
              <a:buSzPts val="3600"/>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ROLE </a:t>
            </a: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OF AN </a:t>
            </a:r>
            <a:r>
              <a:rPr lang="en-US" sz="2400" b="1" dirty="0" smtClean="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EMBEDDED SYSTEMS</a:t>
            </a:r>
            <a:endParaRPr sz="2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pic>
        <p:nvPicPr>
          <p:cNvPr id="287" name="Google Shape;287;p10"/>
          <p:cNvPicPr preferRelativeResize="0">
            <a:picLocks noGrp="1"/>
          </p:cNvPicPr>
          <p:nvPr>
            <p:ph type="pic" idx="2"/>
          </p:nvPr>
        </p:nvPicPr>
        <p:blipFill rotWithShape="1">
          <a:blip r:embed="rId3">
            <a:alphaModFix/>
          </a:blip>
          <a:srcRect l="12534" r="12534"/>
          <a:stretch/>
        </p:blipFill>
        <p:spPr>
          <a:xfrm>
            <a:off x="762000" y="1201306"/>
            <a:ext cx="1296144" cy="1728192"/>
          </a:xfrm>
          <a:prstGeom prst="ellipse">
            <a:avLst/>
          </a:prstGeom>
          <a:solidFill>
            <a:srgbClr val="F2F2F2"/>
          </a:solidFill>
          <a:ln>
            <a:noFill/>
          </a:ln>
        </p:spPr>
      </p:pic>
      <p:pic>
        <p:nvPicPr>
          <p:cNvPr id="288" name="Google Shape;288;p10"/>
          <p:cNvPicPr preferRelativeResize="0">
            <a:picLocks noGrp="1"/>
          </p:cNvPicPr>
          <p:nvPr>
            <p:ph type="pic" idx="3"/>
          </p:nvPr>
        </p:nvPicPr>
        <p:blipFill rotWithShape="1">
          <a:blip r:embed="rId4">
            <a:alphaModFix/>
          </a:blip>
          <a:srcRect l="12534" r="12534"/>
          <a:stretch/>
        </p:blipFill>
        <p:spPr>
          <a:xfrm>
            <a:off x="1934548" y="2823182"/>
            <a:ext cx="1296144" cy="1728192"/>
          </a:xfrm>
          <a:prstGeom prst="ellipse">
            <a:avLst/>
          </a:prstGeom>
          <a:solidFill>
            <a:srgbClr val="F2F2F2"/>
          </a:solidFill>
          <a:ln>
            <a:noFill/>
          </a:ln>
        </p:spPr>
      </p:pic>
      <p:pic>
        <p:nvPicPr>
          <p:cNvPr id="289" name="Google Shape;289;p10"/>
          <p:cNvPicPr preferRelativeResize="0">
            <a:picLocks noGrp="1"/>
          </p:cNvPicPr>
          <p:nvPr>
            <p:ph type="pic" idx="4"/>
          </p:nvPr>
        </p:nvPicPr>
        <p:blipFill rotWithShape="1">
          <a:blip r:embed="rId5">
            <a:alphaModFix/>
          </a:blip>
          <a:srcRect l="16893" r="16893"/>
          <a:stretch/>
        </p:blipFill>
        <p:spPr>
          <a:xfrm>
            <a:off x="3436404" y="4397345"/>
            <a:ext cx="1296144" cy="1622455"/>
          </a:xfrm>
          <a:prstGeom prst="ellipse">
            <a:avLst/>
          </a:prstGeom>
          <a:solidFill>
            <a:srgbClr val="F2F2F2"/>
          </a:solid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2"/>
          <p:cNvSpPr txBox="1">
            <a:spLocks noGrp="1"/>
          </p:cNvSpPr>
          <p:nvPr>
            <p:ph type="body" idx="4294967295"/>
          </p:nvPr>
        </p:nvSpPr>
        <p:spPr>
          <a:xfrm>
            <a:off x="294059" y="642579"/>
            <a:ext cx="5322887" cy="576262"/>
          </a:xfrm>
          <a:prstGeom prst="rect">
            <a:avLst/>
          </a:prstGeom>
          <a:noFill/>
          <a:ln>
            <a:noFill/>
          </a:ln>
        </p:spPr>
        <p:txBody>
          <a:bodyPr spcFirstLastPara="1" vert="horz" wrap="square" lIns="91425" tIns="45700" rIns="91425" bIns="45700" rtlCol="0" anchor="ctr" anchorCtr="0">
            <a:noAutofit/>
          </a:bodyPr>
          <a:lstStyle/>
          <a:p>
            <a:pPr marL="0" indent="0">
              <a:spcBef>
                <a:spcPts val="0"/>
              </a:spcBef>
              <a:buClr>
                <a:schemeClr val="dk1"/>
              </a:buClr>
              <a:buNone/>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BUILDING BLOCKS</a:t>
            </a:r>
            <a:endParaRPr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29" name="Google Shape;329;p12"/>
          <p:cNvSpPr/>
          <p:nvPr/>
        </p:nvSpPr>
        <p:spPr>
          <a:xfrm>
            <a:off x="4132876" y="2415400"/>
            <a:ext cx="900000" cy="900000"/>
          </a:xfrm>
          <a:prstGeom prst="ellipse">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30" name="Google Shape;330;p12"/>
          <p:cNvSpPr/>
          <p:nvPr/>
        </p:nvSpPr>
        <p:spPr>
          <a:xfrm>
            <a:off x="5382140" y="3149589"/>
            <a:ext cx="900000" cy="900000"/>
          </a:xfrm>
          <a:prstGeom prst="ellipse">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31" name="Google Shape;331;p12"/>
          <p:cNvSpPr/>
          <p:nvPr/>
        </p:nvSpPr>
        <p:spPr>
          <a:xfrm>
            <a:off x="4829704" y="4570477"/>
            <a:ext cx="900000" cy="900000"/>
          </a:xfrm>
          <a:prstGeom prst="ellipse">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32" name="Google Shape;332;p12"/>
          <p:cNvSpPr/>
          <p:nvPr/>
        </p:nvSpPr>
        <p:spPr>
          <a:xfrm>
            <a:off x="3382043" y="4570477"/>
            <a:ext cx="900000" cy="900000"/>
          </a:xfrm>
          <a:prstGeom prst="ellipse">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33" name="Google Shape;333;p12"/>
          <p:cNvSpPr/>
          <p:nvPr/>
        </p:nvSpPr>
        <p:spPr>
          <a:xfrm>
            <a:off x="2883612" y="3149589"/>
            <a:ext cx="900000" cy="900000"/>
          </a:xfrm>
          <a:prstGeom prst="ellipse">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34" name="Google Shape;334;p12"/>
          <p:cNvSpPr/>
          <p:nvPr/>
        </p:nvSpPr>
        <p:spPr>
          <a:xfrm>
            <a:off x="5092919" y="2820653"/>
            <a:ext cx="470213" cy="385339"/>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35" name="Google Shape;335;p12"/>
          <p:cNvSpPr/>
          <p:nvPr/>
        </p:nvSpPr>
        <p:spPr>
          <a:xfrm rot="4151778">
            <a:off x="5482530" y="4195422"/>
            <a:ext cx="470213" cy="385339"/>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36" name="Google Shape;336;p12"/>
          <p:cNvSpPr/>
          <p:nvPr/>
        </p:nvSpPr>
        <p:spPr>
          <a:xfrm rot="8600978">
            <a:off x="4296014" y="5055521"/>
            <a:ext cx="470213" cy="385339"/>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37" name="Google Shape;337;p12"/>
          <p:cNvSpPr/>
          <p:nvPr/>
        </p:nvSpPr>
        <p:spPr>
          <a:xfrm rot="-9133887">
            <a:off x="3194529" y="4169935"/>
            <a:ext cx="470213" cy="385339"/>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38" name="Google Shape;338;p12"/>
          <p:cNvSpPr/>
          <p:nvPr/>
        </p:nvSpPr>
        <p:spPr>
          <a:xfrm rot="-4458976">
            <a:off x="3575040" y="2813958"/>
            <a:ext cx="470213" cy="385339"/>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39" name="Google Shape;339;p12"/>
          <p:cNvSpPr/>
          <p:nvPr/>
        </p:nvSpPr>
        <p:spPr>
          <a:xfrm>
            <a:off x="4102855" y="3539547"/>
            <a:ext cx="960042" cy="960042"/>
          </a:xfrm>
          <a:prstGeom prst="ellipse">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40" name="Google Shape;340;p12"/>
          <p:cNvSpPr/>
          <p:nvPr/>
        </p:nvSpPr>
        <p:spPr>
          <a:xfrm>
            <a:off x="4367041" y="3801930"/>
            <a:ext cx="431671" cy="435278"/>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341" name="Google Shape;341;p12"/>
          <p:cNvGrpSpPr/>
          <p:nvPr/>
        </p:nvGrpSpPr>
        <p:grpSpPr>
          <a:xfrm>
            <a:off x="294059" y="4774332"/>
            <a:ext cx="3073096" cy="591963"/>
            <a:chOff x="-4394589" y="5598170"/>
            <a:chExt cx="2585302" cy="591962"/>
          </a:xfrm>
        </p:grpSpPr>
        <p:sp>
          <p:nvSpPr>
            <p:cNvPr id="342" name="Google Shape;342;p12"/>
            <p:cNvSpPr txBox="1"/>
            <p:nvPr/>
          </p:nvSpPr>
          <p:spPr>
            <a:xfrm>
              <a:off x="-3975811" y="5901633"/>
              <a:ext cx="2166524" cy="288499"/>
            </a:xfrm>
            <a:prstGeom prst="rect">
              <a:avLst/>
            </a:prstGeom>
            <a:noFill/>
            <a:ln>
              <a:noFill/>
            </a:ln>
          </p:spPr>
          <p:txBody>
            <a:bodyPr spcFirstLastPara="1" wrap="square" lIns="91425" tIns="45700" rIns="91425" bIns="45700" anchor="t" anchorCtr="0">
              <a:spAutoFit/>
            </a:bodyPr>
            <a:lstStyle/>
            <a:p>
              <a:r>
                <a:rPr lang="en-US"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Input perception/output execution</a:t>
              </a:r>
              <a:endParaRPr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43" name="Google Shape;343;p12"/>
            <p:cNvSpPr txBox="1"/>
            <p:nvPr/>
          </p:nvSpPr>
          <p:spPr>
            <a:xfrm>
              <a:off x="-4394589" y="5598170"/>
              <a:ext cx="2059657" cy="307735"/>
            </a:xfrm>
            <a:prstGeom prst="rect">
              <a:avLst/>
            </a:prstGeom>
            <a:noFill/>
            <a:ln>
              <a:noFill/>
            </a:ln>
          </p:spPr>
          <p:txBody>
            <a:bodyPr spcFirstLastPara="1" wrap="square" lIns="91425" tIns="45700" rIns="91425" bIns="45700" anchor="t" anchorCtr="0">
              <a:spAutoFit/>
            </a:bodyPr>
            <a:lstStyle/>
            <a:p>
              <a:pPr algn="r"/>
              <a:r>
                <a:rPr lang="en-US"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Sensors/Actuators</a:t>
              </a:r>
              <a:endParaRPr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344" name="Google Shape;344;p12"/>
          <p:cNvGrpSpPr/>
          <p:nvPr/>
        </p:nvGrpSpPr>
        <p:grpSpPr>
          <a:xfrm>
            <a:off x="6501060" y="3540448"/>
            <a:ext cx="2448272" cy="581607"/>
            <a:chOff x="803640" y="3286755"/>
            <a:chExt cx="2059657" cy="581608"/>
          </a:xfrm>
        </p:grpSpPr>
        <p:sp>
          <p:nvSpPr>
            <p:cNvPr id="345" name="Google Shape;345;p12"/>
            <p:cNvSpPr txBox="1"/>
            <p:nvPr/>
          </p:nvSpPr>
          <p:spPr>
            <a:xfrm>
              <a:off x="803640" y="3579862"/>
              <a:ext cx="2059657" cy="288501"/>
            </a:xfrm>
            <a:prstGeom prst="rect">
              <a:avLst/>
            </a:prstGeom>
            <a:noFill/>
            <a:ln>
              <a:noFill/>
            </a:ln>
          </p:spPr>
          <p:txBody>
            <a:bodyPr spcFirstLastPara="1" wrap="square" lIns="91425" tIns="45700" rIns="91425" bIns="45700" anchor="t" anchorCtr="0">
              <a:spAutoFit/>
            </a:bodyPr>
            <a:lstStyle/>
            <a:p>
              <a:r>
                <a:rPr lang="en-US"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Data Exchange</a:t>
              </a:r>
              <a:endParaRPr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46" name="Google Shape;346;p12"/>
            <p:cNvSpPr txBox="1"/>
            <p:nvPr/>
          </p:nvSpPr>
          <p:spPr>
            <a:xfrm>
              <a:off x="803640" y="3286755"/>
              <a:ext cx="2059657" cy="307737"/>
            </a:xfrm>
            <a:prstGeom prst="rect">
              <a:avLst/>
            </a:prstGeom>
            <a:noFill/>
            <a:ln>
              <a:noFill/>
            </a:ln>
          </p:spPr>
          <p:txBody>
            <a:bodyPr spcFirstLastPara="1" wrap="square" lIns="91425" tIns="45700" rIns="91425" bIns="45700" anchor="t" anchorCtr="0">
              <a:spAutoFit/>
            </a:bodyPr>
            <a:lstStyle/>
            <a:p>
              <a:r>
                <a:rPr lang="en-US"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Communication</a:t>
              </a:r>
              <a:endParaRPr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347" name="Google Shape;347;p12"/>
          <p:cNvGrpSpPr/>
          <p:nvPr/>
        </p:nvGrpSpPr>
        <p:grpSpPr>
          <a:xfrm>
            <a:off x="6277364" y="4718971"/>
            <a:ext cx="2453049" cy="593545"/>
            <a:chOff x="600242" y="3387741"/>
            <a:chExt cx="2063675" cy="593546"/>
          </a:xfrm>
        </p:grpSpPr>
        <p:sp>
          <p:nvSpPr>
            <p:cNvPr id="348" name="Google Shape;348;p12"/>
            <p:cNvSpPr txBox="1"/>
            <p:nvPr/>
          </p:nvSpPr>
          <p:spPr>
            <a:xfrm>
              <a:off x="604260" y="3692786"/>
              <a:ext cx="2059657" cy="288501"/>
            </a:xfrm>
            <a:prstGeom prst="rect">
              <a:avLst/>
            </a:prstGeom>
            <a:noFill/>
            <a:ln>
              <a:noFill/>
            </a:ln>
          </p:spPr>
          <p:txBody>
            <a:bodyPr spcFirstLastPara="1" wrap="square" lIns="91425" tIns="45700" rIns="91425" bIns="45700" anchor="t" anchorCtr="0">
              <a:spAutoFit/>
            </a:bodyPr>
            <a:lstStyle/>
            <a:p>
              <a:r>
                <a:rPr lang="en-US"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Timing precision</a:t>
              </a:r>
              <a:endParaRPr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49" name="Google Shape;349;p12"/>
            <p:cNvSpPr txBox="1"/>
            <p:nvPr/>
          </p:nvSpPr>
          <p:spPr>
            <a:xfrm>
              <a:off x="600242" y="3387741"/>
              <a:ext cx="2059657" cy="307737"/>
            </a:xfrm>
            <a:prstGeom prst="rect">
              <a:avLst/>
            </a:prstGeom>
            <a:noFill/>
            <a:ln>
              <a:noFill/>
            </a:ln>
          </p:spPr>
          <p:txBody>
            <a:bodyPr spcFirstLastPara="1" wrap="square" lIns="91425" tIns="45700" rIns="91425" bIns="45700" anchor="t" anchorCtr="0">
              <a:spAutoFit/>
            </a:bodyPr>
            <a:lstStyle/>
            <a:p>
              <a:r>
                <a:rPr lang="en-US"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Real-time clock</a:t>
              </a:r>
              <a:endParaRPr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350" name="Google Shape;350;p12"/>
          <p:cNvGrpSpPr/>
          <p:nvPr/>
        </p:nvGrpSpPr>
        <p:grpSpPr>
          <a:xfrm>
            <a:off x="3281433" y="1869221"/>
            <a:ext cx="2448274" cy="531405"/>
            <a:chOff x="3413191" y="1958876"/>
            <a:chExt cx="2059658" cy="531406"/>
          </a:xfrm>
        </p:grpSpPr>
        <p:sp>
          <p:nvSpPr>
            <p:cNvPr id="351" name="Google Shape;351;p12"/>
            <p:cNvSpPr txBox="1"/>
            <p:nvPr/>
          </p:nvSpPr>
          <p:spPr>
            <a:xfrm>
              <a:off x="3413192" y="2201781"/>
              <a:ext cx="2059657" cy="288501"/>
            </a:xfrm>
            <a:prstGeom prst="rect">
              <a:avLst/>
            </a:prstGeom>
            <a:noFill/>
            <a:ln>
              <a:noFill/>
            </a:ln>
          </p:spPr>
          <p:txBody>
            <a:bodyPr spcFirstLastPara="1" wrap="square" lIns="91425" tIns="45700" rIns="91425" bIns="45700" anchor="t" anchorCtr="0">
              <a:spAutoFit/>
            </a:bodyPr>
            <a:lstStyle/>
            <a:p>
              <a:pPr algn="ctr"/>
              <a:r>
                <a:rPr lang="en-US"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Central Processor</a:t>
              </a:r>
              <a:endParaRPr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52" name="Google Shape;352;p12"/>
            <p:cNvSpPr txBox="1"/>
            <p:nvPr/>
          </p:nvSpPr>
          <p:spPr>
            <a:xfrm>
              <a:off x="3413191" y="1958876"/>
              <a:ext cx="2059657" cy="307737"/>
            </a:xfrm>
            <a:prstGeom prst="rect">
              <a:avLst/>
            </a:prstGeom>
            <a:noFill/>
            <a:ln>
              <a:noFill/>
            </a:ln>
          </p:spPr>
          <p:txBody>
            <a:bodyPr spcFirstLastPara="1" wrap="square" lIns="91425" tIns="45700" rIns="91425" bIns="45700" anchor="t" anchorCtr="0">
              <a:spAutoFit/>
            </a:bodyPr>
            <a:lstStyle/>
            <a:p>
              <a:pPr algn="ctr"/>
              <a:r>
                <a:rPr lang="en-US" sz="1400" b="1">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Microcontroller</a:t>
              </a:r>
              <a:endParaRPr sz="1400" b="1">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353" name="Google Shape;353;p12"/>
          <p:cNvGrpSpPr/>
          <p:nvPr/>
        </p:nvGrpSpPr>
        <p:grpSpPr>
          <a:xfrm>
            <a:off x="157000" y="3355950"/>
            <a:ext cx="2566639" cy="525097"/>
            <a:chOff x="747704" y="2033874"/>
            <a:chExt cx="2159235" cy="525098"/>
          </a:xfrm>
        </p:grpSpPr>
        <p:sp>
          <p:nvSpPr>
            <p:cNvPr id="354" name="Google Shape;354;p12"/>
            <p:cNvSpPr txBox="1"/>
            <p:nvPr/>
          </p:nvSpPr>
          <p:spPr>
            <a:xfrm>
              <a:off x="847282" y="2270471"/>
              <a:ext cx="2059657" cy="288501"/>
            </a:xfrm>
            <a:prstGeom prst="rect">
              <a:avLst/>
            </a:prstGeom>
            <a:noFill/>
            <a:ln>
              <a:noFill/>
            </a:ln>
          </p:spPr>
          <p:txBody>
            <a:bodyPr spcFirstLastPara="1" wrap="square" lIns="91425" tIns="45700" rIns="91425" bIns="45700" anchor="t" anchorCtr="0">
              <a:spAutoFit/>
            </a:bodyPr>
            <a:lstStyle/>
            <a:p>
              <a:pPr algn="r"/>
              <a:r>
                <a:rPr lang="en-US"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Data Storage</a:t>
              </a:r>
              <a:endParaRPr sz="1275"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355" name="Google Shape;355;p12"/>
            <p:cNvSpPr txBox="1"/>
            <p:nvPr/>
          </p:nvSpPr>
          <p:spPr>
            <a:xfrm>
              <a:off x="747704" y="2033874"/>
              <a:ext cx="2059657" cy="307737"/>
            </a:xfrm>
            <a:prstGeom prst="rect">
              <a:avLst/>
            </a:prstGeom>
            <a:noFill/>
            <a:ln>
              <a:noFill/>
            </a:ln>
          </p:spPr>
          <p:txBody>
            <a:bodyPr spcFirstLastPara="1" wrap="square" lIns="91425" tIns="45700" rIns="91425" bIns="45700" anchor="t" anchorCtr="0">
              <a:spAutoFit/>
            </a:bodyPr>
            <a:lstStyle/>
            <a:p>
              <a:pPr algn="r"/>
              <a:r>
                <a:rPr lang="en-US"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Memory</a:t>
              </a:r>
              <a:endParaRPr sz="14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pic>
        <p:nvPicPr>
          <p:cNvPr id="356" name="Google Shape;356;p12" descr="Microcontroller Icons - Free SVG &amp; PNG Microcontroller Images - Noun Project"/>
          <p:cNvPicPr preferRelativeResize="0"/>
          <p:nvPr/>
        </p:nvPicPr>
        <p:blipFill rotWithShape="1">
          <a:blip r:embed="rId3">
            <a:alphaModFix/>
          </a:blip>
          <a:srcRect/>
          <a:stretch/>
        </p:blipFill>
        <p:spPr>
          <a:xfrm>
            <a:off x="4282044" y="2549446"/>
            <a:ext cx="598763" cy="581415"/>
          </a:xfrm>
          <a:prstGeom prst="rect">
            <a:avLst/>
          </a:prstGeom>
          <a:noFill/>
          <a:ln>
            <a:noFill/>
          </a:ln>
        </p:spPr>
      </p:pic>
      <p:pic>
        <p:nvPicPr>
          <p:cNvPr id="357" name="Google Shape;357;p12" descr="Memory Icon Vector Art, Icons, and Graphics for Free Download"/>
          <p:cNvPicPr preferRelativeResize="0"/>
          <p:nvPr/>
        </p:nvPicPr>
        <p:blipFill rotWithShape="1">
          <a:blip r:embed="rId4">
            <a:alphaModFix/>
          </a:blip>
          <a:srcRect/>
          <a:stretch/>
        </p:blipFill>
        <p:spPr>
          <a:xfrm>
            <a:off x="2987824" y="3355952"/>
            <a:ext cx="701750" cy="513597"/>
          </a:xfrm>
          <a:prstGeom prst="rect">
            <a:avLst/>
          </a:prstGeom>
          <a:noFill/>
          <a:ln>
            <a:noFill/>
          </a:ln>
        </p:spPr>
      </p:pic>
      <p:pic>
        <p:nvPicPr>
          <p:cNvPr id="358" name="Google Shape;358;p12"/>
          <p:cNvPicPr preferRelativeResize="0"/>
          <p:nvPr/>
        </p:nvPicPr>
        <p:blipFill rotWithShape="1">
          <a:blip r:embed="rId5">
            <a:alphaModFix/>
          </a:blip>
          <a:srcRect/>
          <a:stretch/>
        </p:blipFill>
        <p:spPr>
          <a:xfrm>
            <a:off x="3531766" y="4774334"/>
            <a:ext cx="607271" cy="560669"/>
          </a:xfrm>
          <a:prstGeom prst="rect">
            <a:avLst/>
          </a:prstGeom>
          <a:noFill/>
          <a:ln>
            <a:noFill/>
          </a:ln>
        </p:spPr>
      </p:pic>
      <p:pic>
        <p:nvPicPr>
          <p:cNvPr id="359" name="Google Shape;359;p12" descr="How to Use DS1307 RTC Module with Arduino &amp; Make a Remider"/>
          <p:cNvPicPr preferRelativeResize="0"/>
          <p:nvPr/>
        </p:nvPicPr>
        <p:blipFill rotWithShape="1">
          <a:blip r:embed="rId6">
            <a:alphaModFix/>
          </a:blip>
          <a:srcRect/>
          <a:stretch/>
        </p:blipFill>
        <p:spPr>
          <a:xfrm>
            <a:off x="4980230" y="4815036"/>
            <a:ext cx="625933" cy="497482"/>
          </a:xfrm>
          <a:prstGeom prst="rect">
            <a:avLst/>
          </a:prstGeom>
          <a:noFill/>
          <a:ln>
            <a:noFill/>
          </a:ln>
        </p:spPr>
      </p:pic>
      <p:pic>
        <p:nvPicPr>
          <p:cNvPr id="360" name="Google Shape;360;p12" descr="Data exchange - Free business icons"/>
          <p:cNvPicPr preferRelativeResize="0"/>
          <p:nvPr/>
        </p:nvPicPr>
        <p:blipFill rotWithShape="1">
          <a:blip r:embed="rId7">
            <a:alphaModFix/>
          </a:blip>
          <a:srcRect/>
          <a:stretch/>
        </p:blipFill>
        <p:spPr>
          <a:xfrm>
            <a:off x="5530537" y="3385887"/>
            <a:ext cx="660012" cy="459233"/>
          </a:xfrm>
          <a:prstGeom prst="rect">
            <a:avLst/>
          </a:prstGeom>
          <a:noFill/>
          <a:ln>
            <a:noFill/>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3"/>
          <p:cNvSpPr txBox="1">
            <a:spLocks noGrp="1"/>
          </p:cNvSpPr>
          <p:nvPr>
            <p:ph type="body" idx="1"/>
          </p:nvPr>
        </p:nvSpPr>
        <p:spPr>
          <a:xfrm>
            <a:off x="134178" y="2003224"/>
            <a:ext cx="9144000" cy="576064"/>
          </a:xfrm>
          <a:prstGeom prst="rect">
            <a:avLst/>
          </a:prstGeom>
          <a:noFill/>
          <a:ln>
            <a:noFill/>
          </a:ln>
        </p:spPr>
        <p:txBody>
          <a:bodyPr spcFirstLastPara="1" vert="horz" wrap="square" lIns="91425" tIns="45700" rIns="91425" bIns="45700" rtlCol="0" anchor="ctr" anchorCtr="0">
            <a:noAutofit/>
          </a:bodyPr>
          <a:lstStyle/>
          <a:p>
            <a:pPr marL="0" indent="0">
              <a:spcBef>
                <a:spcPts val="0"/>
              </a:spcBef>
              <a:buClr>
                <a:schemeClr val="dk1"/>
              </a:buClr>
            </a:pPr>
            <a:r>
              <a:rPr lang="en-US" dirty="0">
                <a:solidFill>
                  <a:schemeClr val="bg1"/>
                </a:solidFill>
              </a:rPr>
              <a:t>SYNERGY OF </a:t>
            </a:r>
            <a:r>
              <a:rPr lang="en-US" b="1" dirty="0">
                <a:solidFill>
                  <a:schemeClr val="bg1"/>
                </a:solidFill>
              </a:rPr>
              <a:t>ELECTRONICS AND EMBEDDED SYSTEMS</a:t>
            </a:r>
            <a:endParaRPr b="1" dirty="0">
              <a:solidFill>
                <a:schemeClr val="bg1"/>
              </a:solidFill>
            </a:endParaRPr>
          </a:p>
        </p:txBody>
      </p:sp>
      <p:sp>
        <p:nvSpPr>
          <p:cNvPr id="366" name="Google Shape;366;p13"/>
          <p:cNvSpPr/>
          <p:nvPr/>
        </p:nvSpPr>
        <p:spPr>
          <a:xfrm>
            <a:off x="413544" y="2978271"/>
            <a:ext cx="108000" cy="1656000"/>
          </a:xfrm>
          <a:prstGeom prst="rect">
            <a:avLst/>
          </a:prstGeom>
          <a:solidFill>
            <a:schemeClr val="lt1"/>
          </a:solidFill>
          <a:ln>
            <a:noFill/>
          </a:ln>
        </p:spPr>
        <p:txBody>
          <a:bodyPr spcFirstLastPara="1" wrap="square" lIns="91425" tIns="45700" rIns="91425" bIns="45700" anchor="ctr" anchorCtr="0">
            <a:noAutofit/>
          </a:bodyPr>
          <a:lstStyle/>
          <a:p>
            <a:pPr algn="ctr"/>
            <a:endParaRPr>
              <a:latin typeface="Arial"/>
              <a:ea typeface="Arial"/>
              <a:cs typeface="Arial"/>
              <a:sym typeface="Arial"/>
            </a:endParaRPr>
          </a:p>
        </p:txBody>
      </p:sp>
      <p:sp>
        <p:nvSpPr>
          <p:cNvPr id="367" name="Google Shape;367;p13"/>
          <p:cNvSpPr txBox="1"/>
          <p:nvPr/>
        </p:nvSpPr>
        <p:spPr>
          <a:xfrm>
            <a:off x="597763" y="3155485"/>
            <a:ext cx="2032127" cy="2446783"/>
          </a:xfrm>
          <a:prstGeom prst="rect">
            <a:avLst/>
          </a:prstGeom>
          <a:noFill/>
          <a:ln>
            <a:noFill/>
          </a:ln>
        </p:spPr>
        <p:txBody>
          <a:bodyPr spcFirstLastPara="1" wrap="square" lIns="91425" tIns="45700" rIns="91425" bIns="45700" anchor="t" anchorCtr="0">
            <a:spAutoFit/>
          </a:bodyPr>
          <a:lstStyle/>
          <a:p>
            <a:pPr>
              <a:buClr>
                <a:schemeClr val="dk1"/>
              </a:buClr>
              <a:buSzPts val="1200"/>
            </a:pPr>
            <a:r>
              <a:rPr lang="en-US" sz="1275" dirty="0">
                <a:solidFill>
                  <a:schemeClr val="bg1"/>
                </a:solidFill>
                <a:latin typeface="Arial"/>
                <a:ea typeface="Arial"/>
                <a:cs typeface="Arial"/>
                <a:sym typeface="Arial"/>
              </a:rPr>
              <a:t>Embedded systems heavily rely on electronic components, including microcontrollers, sensors, and actuators, to perform dedicated functions. Electronics serve as the foundational building blocks for embedded systems, providing the necessary hardware for computation and control.</a:t>
            </a:r>
            <a:endParaRPr sz="1275" dirty="0">
              <a:solidFill>
                <a:schemeClr val="bg1"/>
              </a:solidFill>
              <a:latin typeface="Arial"/>
              <a:ea typeface="Arial"/>
              <a:cs typeface="Arial"/>
              <a:sym typeface="Arial"/>
            </a:endParaRPr>
          </a:p>
        </p:txBody>
      </p:sp>
      <p:sp>
        <p:nvSpPr>
          <p:cNvPr id="368" name="Google Shape;368;p13"/>
          <p:cNvSpPr/>
          <p:nvPr/>
        </p:nvSpPr>
        <p:spPr>
          <a:xfrm>
            <a:off x="8622456" y="2978271"/>
            <a:ext cx="108000" cy="1656000"/>
          </a:xfrm>
          <a:prstGeom prst="rect">
            <a:avLst/>
          </a:prstGeom>
          <a:solidFill>
            <a:schemeClr val="lt1"/>
          </a:solidFill>
          <a:ln>
            <a:noFill/>
          </a:ln>
        </p:spPr>
        <p:txBody>
          <a:bodyPr spcFirstLastPara="1" wrap="square" lIns="91425" tIns="45700" rIns="91425" bIns="45700" anchor="ctr" anchorCtr="0">
            <a:noAutofit/>
          </a:bodyPr>
          <a:lstStyle/>
          <a:p>
            <a:pPr algn="ctr"/>
            <a:endParaRPr>
              <a:latin typeface="Arial"/>
              <a:ea typeface="Arial"/>
              <a:cs typeface="Arial"/>
              <a:sym typeface="Arial"/>
            </a:endParaRPr>
          </a:p>
        </p:txBody>
      </p:sp>
      <p:grpSp>
        <p:nvGrpSpPr>
          <p:cNvPr id="369" name="Google Shape;369;p13"/>
          <p:cNvGrpSpPr/>
          <p:nvPr/>
        </p:nvGrpSpPr>
        <p:grpSpPr>
          <a:xfrm>
            <a:off x="6480201" y="2737110"/>
            <a:ext cx="2070248" cy="3080360"/>
            <a:chOff x="767174" y="3015686"/>
            <a:chExt cx="2096123" cy="3080360"/>
          </a:xfrm>
        </p:grpSpPr>
        <p:sp>
          <p:nvSpPr>
            <p:cNvPr id="370" name="Google Shape;370;p13"/>
            <p:cNvSpPr txBox="1"/>
            <p:nvPr/>
          </p:nvSpPr>
          <p:spPr>
            <a:xfrm>
              <a:off x="767174" y="3256848"/>
              <a:ext cx="2096123" cy="2839198"/>
            </a:xfrm>
            <a:prstGeom prst="rect">
              <a:avLst/>
            </a:prstGeom>
            <a:noFill/>
            <a:ln>
              <a:noFill/>
            </a:ln>
          </p:spPr>
          <p:txBody>
            <a:bodyPr spcFirstLastPara="1" wrap="square" lIns="91425" tIns="45700" rIns="91425" bIns="45700" anchor="t" anchorCtr="0">
              <a:spAutoFit/>
            </a:bodyPr>
            <a:lstStyle/>
            <a:p>
              <a:pPr algn="r"/>
              <a:r>
                <a:rPr lang="en-US" sz="1275" dirty="0">
                  <a:solidFill>
                    <a:schemeClr val="bg1"/>
                  </a:solidFill>
                  <a:latin typeface="Arial"/>
                  <a:ea typeface="Arial"/>
                  <a:cs typeface="Arial"/>
                  <a:sym typeface="Arial"/>
                </a:rPr>
                <a:t>Electronics empower embedded systems with the intelligence to interact with the surrounding environment. Through the integration of sensors and processing units, electronics enable embedded systems to sense, process, and respond to real-world data, facilitating automation and smart functionalities.</a:t>
              </a:r>
              <a:endParaRPr sz="1275" dirty="0">
                <a:solidFill>
                  <a:schemeClr val="bg1"/>
                </a:solidFill>
                <a:latin typeface="Arial"/>
                <a:ea typeface="Arial"/>
                <a:cs typeface="Arial"/>
                <a:sym typeface="Arial"/>
              </a:endParaRPr>
            </a:p>
          </p:txBody>
        </p:sp>
        <p:sp>
          <p:nvSpPr>
            <p:cNvPr id="371" name="Google Shape;371;p13"/>
            <p:cNvSpPr txBox="1"/>
            <p:nvPr/>
          </p:nvSpPr>
          <p:spPr>
            <a:xfrm>
              <a:off x="803640" y="3015686"/>
              <a:ext cx="2059657" cy="276959"/>
            </a:xfrm>
            <a:prstGeom prst="rect">
              <a:avLst/>
            </a:prstGeom>
            <a:noFill/>
            <a:ln>
              <a:noFill/>
            </a:ln>
          </p:spPr>
          <p:txBody>
            <a:bodyPr spcFirstLastPara="1" wrap="square" lIns="91425" tIns="45700" rIns="91425" bIns="45700" anchor="t" anchorCtr="0">
              <a:spAutoFit/>
            </a:bodyPr>
            <a:lstStyle/>
            <a:p>
              <a:pPr algn="r"/>
              <a:r>
                <a:rPr lang="en-US" sz="1200" b="1" dirty="0">
                  <a:solidFill>
                    <a:schemeClr val="bg1"/>
                  </a:solidFill>
                  <a:latin typeface="Arial"/>
                  <a:ea typeface="Arial"/>
                  <a:cs typeface="Arial"/>
                  <a:sym typeface="Arial"/>
                </a:rPr>
                <a:t>Embedded Intelligence</a:t>
              </a:r>
              <a:endParaRPr sz="1200" b="1" dirty="0">
                <a:solidFill>
                  <a:schemeClr val="bg1"/>
                </a:solidFill>
                <a:latin typeface="Arial"/>
                <a:ea typeface="Arial"/>
                <a:cs typeface="Arial"/>
                <a:sym typeface="Arial"/>
              </a:endParaRPr>
            </a:p>
          </p:txBody>
        </p:sp>
      </p:grpSp>
      <p:sp>
        <p:nvSpPr>
          <p:cNvPr id="372" name="Google Shape;372;p13"/>
          <p:cNvSpPr txBox="1"/>
          <p:nvPr/>
        </p:nvSpPr>
        <p:spPr>
          <a:xfrm>
            <a:off x="593552" y="2771714"/>
            <a:ext cx="2231380" cy="288500"/>
          </a:xfrm>
          <a:prstGeom prst="rect">
            <a:avLst/>
          </a:prstGeom>
          <a:noFill/>
          <a:ln>
            <a:noFill/>
          </a:ln>
        </p:spPr>
        <p:txBody>
          <a:bodyPr spcFirstLastPara="1" wrap="square" lIns="91425" tIns="45700" rIns="91425" bIns="45700" anchor="t" anchorCtr="0">
            <a:spAutoFit/>
          </a:bodyPr>
          <a:lstStyle/>
          <a:p>
            <a:r>
              <a:rPr lang="en-US" sz="1275" b="1" dirty="0">
                <a:solidFill>
                  <a:schemeClr val="bg1"/>
                </a:solidFill>
                <a:latin typeface="Arial"/>
                <a:ea typeface="Arial"/>
                <a:cs typeface="Arial"/>
                <a:sym typeface="Arial"/>
              </a:rPr>
              <a:t>Integration of Electronics</a:t>
            </a:r>
            <a:endParaRPr sz="1275" b="1" dirty="0">
              <a:solidFill>
                <a:schemeClr val="bg1"/>
              </a:solidFill>
              <a:latin typeface="Arial"/>
              <a:ea typeface="Arial"/>
              <a:cs typeface="Arial"/>
              <a:sym typeface="Arial"/>
            </a:endParaRPr>
          </a:p>
        </p:txBody>
      </p:sp>
      <p:pic>
        <p:nvPicPr>
          <p:cNvPr id="373" name="Google Shape;373;p13" descr="Embedded, system, microchip, electronics, process, cpu, controller icon -  Download on Iconfinder"/>
          <p:cNvPicPr preferRelativeResize="0"/>
          <p:nvPr/>
        </p:nvPicPr>
        <p:blipFill rotWithShape="1">
          <a:blip r:embed="rId3">
            <a:alphaModFix/>
            <a:duotone>
              <a:prstClr val="black"/>
              <a:schemeClr val="accent3">
                <a:tint val="45000"/>
                <a:satMod val="400000"/>
              </a:schemeClr>
            </a:duotone>
          </a:blip>
          <a:srcRect/>
          <a:stretch/>
        </p:blipFill>
        <p:spPr>
          <a:xfrm>
            <a:off x="3480608" y="3060214"/>
            <a:ext cx="2143125" cy="2143125"/>
          </a:xfrm>
          <a:prstGeom prst="rect">
            <a:avLst/>
          </a:prstGeom>
          <a:ln w="88900" cap="sq" cmpd="thickThin">
            <a:solidFill>
              <a:schemeClr val="accent2">
                <a:lumMod val="60000"/>
                <a:lumOff val="40000"/>
              </a:schemeClr>
            </a:solidFill>
            <a:prstDash val="solid"/>
            <a:miter lim="800000"/>
          </a:ln>
          <a:effectLst>
            <a:innerShdw blurRad="76200">
              <a:srgbClr val="000000"/>
            </a:innerShdw>
          </a:effectLst>
        </p:spPr>
      </p:pic>
      <p:sp>
        <p:nvSpPr>
          <p:cNvPr id="2" name="Rectangle 1"/>
          <p:cNvSpPr/>
          <p:nvPr/>
        </p:nvSpPr>
        <p:spPr>
          <a:xfrm>
            <a:off x="304800" y="609600"/>
            <a:ext cx="4061831" cy="3110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t>EMBEDDED SYSTEM</a:t>
            </a:r>
            <a:endParaRPr lang="en-US" sz="28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acc62a0c21_0_17"/>
          <p:cNvSpPr txBox="1">
            <a:spLocks noGrp="1"/>
          </p:cNvSpPr>
          <p:nvPr>
            <p:ph type="body" idx="4294967295"/>
          </p:nvPr>
        </p:nvSpPr>
        <p:spPr>
          <a:xfrm>
            <a:off x="-457200" y="533400"/>
            <a:ext cx="6623050" cy="576263"/>
          </a:xfrm>
          <a:prstGeom prst="rect">
            <a:avLst/>
          </a:prstGeom>
        </p:spPr>
        <p:txBody>
          <a:bodyPr spcFirstLastPara="1" vert="horz" wrap="square" lIns="91425" tIns="45700" rIns="91425" bIns="45700" rtlCol="0" anchor="ctr" anchorCtr="0">
            <a:noAutofit/>
          </a:bodyPr>
          <a:lstStyle/>
          <a:p>
            <a:pPr marL="0" indent="0" algn="ctr">
              <a:buNone/>
            </a:pP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rPr>
              <a:t>TECHNOLOGY TIMELINE</a:t>
            </a:r>
            <a:endParaRPr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81" name="Google Shape;381;g2acc62a0c21_0_17"/>
          <p:cNvPicPr preferRelativeResize="0"/>
          <p:nvPr/>
        </p:nvPicPr>
        <p:blipFill rotWithShape="1">
          <a:blip r:embed="rId3">
            <a:alphaModFix/>
          </a:blip>
          <a:srcRect l="2014" t="14317" r="2043"/>
          <a:stretch/>
        </p:blipFill>
        <p:spPr>
          <a:xfrm>
            <a:off x="381000" y="1752600"/>
            <a:ext cx="8264873" cy="3672145"/>
          </a:xfrm>
          <a:prstGeom prst="rect">
            <a:avLst/>
          </a:prstGeom>
          <a:ln w="88900" cap="sq" cmpd="thickThin">
            <a:solidFill>
              <a:schemeClr val="accent2">
                <a:lumMod val="60000"/>
                <a:lumOff val="40000"/>
              </a:schemeClr>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14"/>
          <p:cNvSpPr txBox="1">
            <a:spLocks noGrp="1"/>
          </p:cNvSpPr>
          <p:nvPr>
            <p:ph type="body" idx="1"/>
          </p:nvPr>
        </p:nvSpPr>
        <p:spPr>
          <a:xfrm>
            <a:off x="3915073" y="2830935"/>
            <a:ext cx="4320480" cy="1091168"/>
          </a:xfrm>
          <a:prstGeom prst="rect">
            <a:avLst/>
          </a:prstGeom>
          <a:noFill/>
          <a:ln>
            <a:noFill/>
          </a:ln>
        </p:spPr>
        <p:txBody>
          <a:bodyPr spcFirstLastPara="1" vert="horz" wrap="square" lIns="91425" tIns="45700" rIns="91425" bIns="45700" rtlCol="0" anchor="ctr" anchorCtr="0">
            <a:noAutofit/>
          </a:bodyPr>
          <a:lstStyle/>
          <a:p>
            <a:pPr marL="0" indent="0">
              <a:spcBef>
                <a:spcPts val="0"/>
              </a:spcBef>
              <a:buClr>
                <a:schemeClr val="dk1"/>
              </a:buClr>
              <a:buSzPts val="2800"/>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INTRO TO</a:t>
            </a:r>
            <a:endParaRPr sz="495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indent="0">
              <a:spcBef>
                <a:spcPts val="560"/>
              </a:spcBef>
              <a:buClr>
                <a:schemeClr val="dk1"/>
              </a:buClr>
              <a:buSzPts val="2800"/>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INTERNET OF THINGS</a:t>
            </a:r>
            <a:endParaRPr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387" name="Google Shape;387;p14"/>
          <p:cNvSpPr txBox="1">
            <a:spLocks noGrp="1"/>
          </p:cNvSpPr>
          <p:nvPr>
            <p:ph type="body" idx="2"/>
          </p:nvPr>
        </p:nvSpPr>
        <p:spPr>
          <a:xfrm>
            <a:off x="4014394" y="3922103"/>
            <a:ext cx="3035336" cy="288032"/>
          </a:xfrm>
          <a:prstGeom prst="rect">
            <a:avLst/>
          </a:prstGeom>
          <a:noFill/>
          <a:ln>
            <a:noFill/>
          </a:ln>
        </p:spPr>
        <p:txBody>
          <a:bodyPr spcFirstLastPara="1" vert="horz" wrap="square" lIns="91425" tIns="45700" rIns="91425" bIns="45700" rtlCol="0" anchor="ctr" anchorCtr="0">
            <a:noAutofit/>
          </a:bodyPr>
          <a:lstStyle/>
          <a:p>
            <a:pPr marL="0" indent="0">
              <a:spcBef>
                <a:spcPts val="0"/>
              </a:spcBef>
              <a:buClr>
                <a:schemeClr val="dk1"/>
              </a:buCl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Exploring the heart of Technology</a:t>
            </a:r>
            <a:endParaRPr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pic>
        <p:nvPicPr>
          <p:cNvPr id="388" name="Google Shape;388;p14" descr="iot icon, cloud icon, connect icon, device icon, technology icon"/>
          <p:cNvPicPr preferRelativeResize="0"/>
          <p:nvPr/>
        </p:nvPicPr>
        <p:blipFill rotWithShape="1">
          <a:blip r:embed="rId3">
            <a:alphaModFix/>
          </a:blip>
          <a:srcRect/>
          <a:stretch/>
        </p:blipFill>
        <p:spPr>
          <a:xfrm>
            <a:off x="1835696" y="2924944"/>
            <a:ext cx="1080120" cy="1152128"/>
          </a:xfrm>
          <a:prstGeom prst="rect">
            <a:avLst/>
          </a:prstGeom>
          <a:ln w="88900" cap="sq" cmpd="thickThin">
            <a:solidFill>
              <a:schemeClr val="accent2"/>
            </a:solidFill>
            <a:prstDash val="solid"/>
            <a:miter lim="800000"/>
          </a:ln>
          <a:effectLst>
            <a:innerShdw blurRad="76200">
              <a:srgbClr val="000000"/>
            </a:innerShdw>
          </a:effectLst>
        </p:spPr>
      </p:pic>
      <p:sp>
        <p:nvSpPr>
          <p:cNvPr id="2" name="Rectangle 1"/>
          <p:cNvSpPr/>
          <p:nvPr/>
        </p:nvSpPr>
        <p:spPr>
          <a:xfrm>
            <a:off x="318356" y="609600"/>
            <a:ext cx="4114800" cy="3464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a:t>Internet Of Things</a:t>
            </a:r>
            <a:endParaRPr lang="en-US" sz="32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2926"/>
            <a:ext cx="8410575" cy="535531"/>
          </a:xfrm>
        </p:spPr>
        <p:txBody>
          <a:bodyPr/>
          <a:lstStyle/>
          <a:p>
            <a:r>
              <a:rPr lang="en-US" sz="3200" dirty="0" smtClean="0"/>
              <a:t>What is Internet Of Things</a:t>
            </a:r>
            <a:endParaRPr lang="en-US" sz="3200" dirty="0"/>
          </a:p>
        </p:txBody>
      </p:sp>
      <p:sp>
        <p:nvSpPr>
          <p:cNvPr id="3" name="Slide Number Placeholder 2"/>
          <p:cNvSpPr>
            <a:spLocks noGrp="1"/>
          </p:cNvSpPr>
          <p:nvPr>
            <p:ph type="sldNum" sz="quarter" idx="12"/>
          </p:nvPr>
        </p:nvSpPr>
        <p:spPr/>
        <p:txBody>
          <a:bodyPr/>
          <a:lstStyle/>
          <a:p>
            <a:fld id="{19894975-63F2-4009-9212-90778822E8E5}" type="slidenum">
              <a:rPr lang="en-US" smtClean="0"/>
              <a:t>47</a:t>
            </a:fld>
            <a:endParaRPr lang="en-US"/>
          </a:p>
        </p:txBody>
      </p:sp>
      <p:pic>
        <p:nvPicPr>
          <p:cNvPr id="1026" name="Picture 2" descr="What is the Internet of Things (IoT)? - LeadSe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371600"/>
            <a:ext cx="8991600" cy="3060700"/>
          </a:xfrm>
          <a:prstGeom prst="rect">
            <a:avLst/>
          </a:prstGeom>
          <a:ln w="889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690562" y="4432300"/>
            <a:ext cx="7696200" cy="11303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smtClean="0">
                <a:solidFill>
                  <a:schemeClr val="bg1"/>
                </a:solidFill>
                <a:ea typeface="Arial"/>
                <a:cs typeface="Arial"/>
                <a:sym typeface="Arial"/>
              </a:rPr>
              <a:t>“IoT</a:t>
            </a:r>
            <a:r>
              <a:rPr lang="en-US" b="1" dirty="0">
                <a:solidFill>
                  <a:schemeClr val="bg1"/>
                </a:solidFill>
                <a:ea typeface="Arial"/>
                <a:cs typeface="Arial"/>
                <a:sym typeface="Arial"/>
              </a:rPr>
              <a:t>, or the Internet of Things, revolutionizes our world by connecting everyday devices to the internet, enabling data exchange and smarter functionalities</a:t>
            </a:r>
            <a:r>
              <a:rPr lang="en-US" b="1" dirty="0" smtClean="0">
                <a:solidFill>
                  <a:schemeClr val="bg1"/>
                </a:solidFill>
                <a:ea typeface="Arial"/>
                <a:cs typeface="Arial"/>
                <a:sym typeface="Arial"/>
              </a:rPr>
              <a:t>.”</a:t>
            </a:r>
            <a:endParaRPr lang="en-US" b="1" dirty="0">
              <a:solidFill>
                <a:schemeClr val="bg1"/>
              </a:solidFill>
              <a:ea typeface="Arial"/>
              <a:cs typeface="Arial"/>
              <a:sym typeface="Arial"/>
            </a:endParaRPr>
          </a:p>
        </p:txBody>
      </p:sp>
    </p:spTree>
    <p:extLst>
      <p:ext uri="{BB962C8B-B14F-4D97-AF65-F5344CB8AC3E}">
        <p14:creationId xmlns:p14="http://schemas.microsoft.com/office/powerpoint/2010/main" val="27921490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2" name="Rectangle 1"/>
          <p:cNvSpPr/>
          <p:nvPr/>
        </p:nvSpPr>
        <p:spPr>
          <a:xfrm>
            <a:off x="381000" y="617408"/>
            <a:ext cx="4114800" cy="3181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grpSp>
        <p:nvGrpSpPr>
          <p:cNvPr id="404" name="Google Shape;404;p16"/>
          <p:cNvGrpSpPr/>
          <p:nvPr/>
        </p:nvGrpSpPr>
        <p:grpSpPr>
          <a:xfrm>
            <a:off x="2058144" y="1665296"/>
            <a:ext cx="4658252" cy="1126165"/>
            <a:chOff x="5004048" y="933547"/>
            <a:chExt cx="3456384" cy="1378564"/>
          </a:xfrm>
        </p:grpSpPr>
        <p:sp>
          <p:nvSpPr>
            <p:cNvPr id="405" name="Google Shape;405;p16"/>
            <p:cNvSpPr txBox="1"/>
            <p:nvPr/>
          </p:nvSpPr>
          <p:spPr>
            <a:xfrm>
              <a:off x="5004048" y="933547"/>
              <a:ext cx="3456384" cy="246087"/>
            </a:xfrm>
            <a:prstGeom prst="rect">
              <a:avLst/>
            </a:prstGeom>
            <a:noFill/>
            <a:ln>
              <a:noFill/>
            </a:ln>
          </p:spPr>
          <p:txBody>
            <a:bodyPr spcFirstLastPara="1" wrap="square" lIns="91425" tIns="45700" rIns="91425" bIns="45700" anchor="ctr" anchorCtr="0">
              <a:noAutofit/>
            </a:bodyPr>
            <a:lstStyle/>
            <a:p>
              <a:pPr>
                <a:buClr>
                  <a:schemeClr val="dk1"/>
                </a:buClr>
                <a:buSzPts val="1400"/>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Seamless Connectivity</a:t>
              </a:r>
              <a:endParaRPr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06" name="Google Shape;406;p16"/>
            <p:cNvSpPr txBox="1"/>
            <p:nvPr/>
          </p:nvSpPr>
          <p:spPr>
            <a:xfrm>
              <a:off x="5004048" y="1173378"/>
              <a:ext cx="3456384" cy="1138733"/>
            </a:xfrm>
            <a:prstGeom prst="rect">
              <a:avLst/>
            </a:prstGeom>
            <a:noFill/>
            <a:ln>
              <a:noFill/>
            </a:ln>
          </p:spPr>
          <p:txBody>
            <a:bodyPr spcFirstLastPara="1" wrap="square" lIns="91425" tIns="45700" rIns="91425" bIns="45700" anchor="t" anchorCtr="0">
              <a:spAutoFit/>
            </a:bodyPr>
            <a:lstStyle/>
            <a:p>
              <a:r>
                <a:rPr lang="en-US"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IoT enables devices to seamlessly communicate with each other, fostering efficient data exchange and coordination.</a:t>
              </a:r>
              <a:endParaRPr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407" name="Google Shape;407;p16"/>
          <p:cNvGrpSpPr/>
          <p:nvPr/>
        </p:nvGrpSpPr>
        <p:grpSpPr>
          <a:xfrm>
            <a:off x="3352800" y="3143600"/>
            <a:ext cx="4800600" cy="1378564"/>
            <a:chOff x="5004048" y="933547"/>
            <a:chExt cx="3456384" cy="1378564"/>
          </a:xfrm>
        </p:grpSpPr>
        <p:sp>
          <p:nvSpPr>
            <p:cNvPr id="408" name="Google Shape;408;p16"/>
            <p:cNvSpPr txBox="1"/>
            <p:nvPr/>
          </p:nvSpPr>
          <p:spPr>
            <a:xfrm>
              <a:off x="5004048" y="933547"/>
              <a:ext cx="3456384" cy="246087"/>
            </a:xfrm>
            <a:prstGeom prst="rect">
              <a:avLst/>
            </a:prstGeom>
            <a:noFill/>
            <a:ln>
              <a:noFill/>
            </a:ln>
          </p:spPr>
          <p:txBody>
            <a:bodyPr spcFirstLastPara="1" wrap="square" lIns="91425" tIns="45700" rIns="91425" bIns="45700" anchor="ctr" anchorCtr="0">
              <a:noAutofit/>
            </a:bodyPr>
            <a:lstStyle/>
            <a:p>
              <a:pPr>
                <a:buClr>
                  <a:schemeClr val="dk1"/>
                </a:buClr>
                <a:buSzPts val="1400"/>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Data-driven decision making</a:t>
              </a:r>
              <a:endParaRPr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09" name="Google Shape;409;p16"/>
            <p:cNvSpPr txBox="1"/>
            <p:nvPr/>
          </p:nvSpPr>
          <p:spPr>
            <a:xfrm>
              <a:off x="5004048" y="1173378"/>
              <a:ext cx="3456384" cy="1138733"/>
            </a:xfrm>
            <a:prstGeom prst="rect">
              <a:avLst/>
            </a:prstGeom>
            <a:noFill/>
            <a:ln>
              <a:noFill/>
            </a:ln>
          </p:spPr>
          <p:txBody>
            <a:bodyPr spcFirstLastPara="1" wrap="square" lIns="91425" tIns="45700" rIns="91425" bIns="45700" anchor="t" anchorCtr="0">
              <a:spAutoFit/>
            </a:bodyPr>
            <a:lstStyle/>
            <a:p>
              <a:r>
                <a:rPr lang="en-US"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By collecting and analyzing data from connected devices, IoT allows for informed decision-making, optimizing processes and improving outcomes.</a:t>
              </a:r>
              <a:endParaRPr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410" name="Google Shape;410;p16"/>
          <p:cNvGrpSpPr/>
          <p:nvPr/>
        </p:nvGrpSpPr>
        <p:grpSpPr>
          <a:xfrm>
            <a:off x="4620896" y="4688526"/>
            <a:ext cx="4191000" cy="1636440"/>
            <a:chOff x="4883905" y="927291"/>
            <a:chExt cx="3456384" cy="1636440"/>
          </a:xfrm>
        </p:grpSpPr>
        <p:sp>
          <p:nvSpPr>
            <p:cNvPr id="411" name="Google Shape;411;p16"/>
            <p:cNvSpPr txBox="1"/>
            <p:nvPr/>
          </p:nvSpPr>
          <p:spPr>
            <a:xfrm>
              <a:off x="4883905" y="927291"/>
              <a:ext cx="3456384" cy="246087"/>
            </a:xfrm>
            <a:prstGeom prst="rect">
              <a:avLst/>
            </a:prstGeom>
            <a:noFill/>
            <a:ln>
              <a:noFill/>
            </a:ln>
          </p:spPr>
          <p:txBody>
            <a:bodyPr spcFirstLastPara="1" wrap="square" lIns="91425" tIns="45700" rIns="91425" bIns="45700" anchor="ctr" anchorCtr="0">
              <a:noAutofit/>
            </a:bodyPr>
            <a:lstStyle/>
            <a:p>
              <a:pPr>
                <a:buClr>
                  <a:schemeClr val="dk1"/>
                </a:buClr>
                <a:buSzPts val="1400"/>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Automation and Remote Control</a:t>
              </a:r>
              <a:endParaRPr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12" name="Google Shape;412;p16"/>
            <p:cNvSpPr txBox="1"/>
            <p:nvPr/>
          </p:nvSpPr>
          <p:spPr>
            <a:xfrm>
              <a:off x="4883905" y="1163388"/>
              <a:ext cx="3456384" cy="1400343"/>
            </a:xfrm>
            <a:prstGeom prst="rect">
              <a:avLst/>
            </a:prstGeom>
            <a:noFill/>
            <a:ln>
              <a:noFill/>
            </a:ln>
          </p:spPr>
          <p:txBody>
            <a:bodyPr spcFirstLastPara="1" wrap="square" lIns="91425" tIns="45700" rIns="91425" bIns="45700" anchor="t" anchorCtr="0">
              <a:spAutoFit/>
            </a:bodyPr>
            <a:lstStyle/>
            <a:p>
              <a:r>
                <a:rPr lang="en-US"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IoT facilitates automation and remote control of devices, empowering users to monitor, manage, and control various aspects of their environment from anywhere.</a:t>
              </a:r>
              <a:endParaRPr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sp>
        <p:nvSpPr>
          <p:cNvPr id="413" name="Google Shape;413;p16"/>
          <p:cNvSpPr txBox="1"/>
          <p:nvPr/>
        </p:nvSpPr>
        <p:spPr>
          <a:xfrm>
            <a:off x="1438" y="-148462"/>
            <a:ext cx="3600400" cy="1849893"/>
          </a:xfrm>
          <a:prstGeom prst="rect">
            <a:avLst/>
          </a:prstGeom>
          <a:noFill/>
          <a:ln>
            <a:noFill/>
          </a:ln>
        </p:spPr>
        <p:txBody>
          <a:bodyPr spcFirstLastPara="1" wrap="square" lIns="91425" tIns="45700" rIns="91425" bIns="45700" anchor="ctr" anchorCtr="0">
            <a:noAutofit/>
          </a:bodyPr>
          <a:lstStyle/>
          <a:p>
            <a:pPr algn="r">
              <a:buClr>
                <a:schemeClr val="dk1"/>
              </a:buClr>
              <a:buSzPts val="3600"/>
            </a:pPr>
            <a:r>
              <a:rPr lang="en-US" sz="36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ROLE OF </a:t>
            </a:r>
            <a:r>
              <a:rPr lang="en-US" sz="3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IoT</a:t>
            </a:r>
            <a:endParaRPr sz="3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pic>
        <p:nvPicPr>
          <p:cNvPr id="414" name="Google Shape;414;p16"/>
          <p:cNvPicPr preferRelativeResize="0">
            <a:picLocks noGrp="1"/>
          </p:cNvPicPr>
          <p:nvPr>
            <p:ph type="pic" idx="2"/>
          </p:nvPr>
        </p:nvPicPr>
        <p:blipFill rotWithShape="1">
          <a:blip r:embed="rId3">
            <a:alphaModFix/>
          </a:blip>
          <a:srcRect/>
          <a:stretch/>
        </p:blipFill>
        <p:spPr>
          <a:xfrm>
            <a:off x="762000" y="1584116"/>
            <a:ext cx="1296144" cy="1296144"/>
          </a:xfrm>
          <a:prstGeom prst="ellipse">
            <a:avLst/>
          </a:prstGeom>
          <a:solidFill>
            <a:srgbClr val="F2F2F2"/>
          </a:solidFill>
          <a:ln>
            <a:noFill/>
          </a:ln>
        </p:spPr>
      </p:pic>
      <p:pic>
        <p:nvPicPr>
          <p:cNvPr id="415" name="Google Shape;415;p16"/>
          <p:cNvPicPr preferRelativeResize="0">
            <a:picLocks noGrp="1"/>
          </p:cNvPicPr>
          <p:nvPr>
            <p:ph type="pic" idx="3"/>
          </p:nvPr>
        </p:nvPicPr>
        <p:blipFill rotWithShape="1">
          <a:blip r:embed="rId4">
            <a:alphaModFix/>
          </a:blip>
          <a:srcRect/>
          <a:stretch/>
        </p:blipFill>
        <p:spPr>
          <a:xfrm>
            <a:off x="1905000" y="3004045"/>
            <a:ext cx="1296144" cy="1296144"/>
          </a:xfrm>
          <a:prstGeom prst="ellipse">
            <a:avLst/>
          </a:prstGeom>
          <a:solidFill>
            <a:srgbClr val="F2F2F2"/>
          </a:solidFill>
          <a:ln>
            <a:noFill/>
          </a:ln>
        </p:spPr>
      </p:pic>
      <p:pic>
        <p:nvPicPr>
          <p:cNvPr id="416" name="Google Shape;416;p16"/>
          <p:cNvPicPr preferRelativeResize="0">
            <a:picLocks noGrp="1"/>
          </p:cNvPicPr>
          <p:nvPr>
            <p:ph type="pic" idx="4"/>
          </p:nvPr>
        </p:nvPicPr>
        <p:blipFill rotWithShape="1">
          <a:blip r:embed="rId5">
            <a:alphaModFix/>
          </a:blip>
          <a:srcRect t="46" b="46"/>
          <a:stretch/>
        </p:blipFill>
        <p:spPr>
          <a:xfrm>
            <a:off x="3201144" y="4651043"/>
            <a:ext cx="1296144" cy="1296144"/>
          </a:xfrm>
          <a:prstGeom prst="ellipse">
            <a:avLst/>
          </a:prstGeom>
          <a:solidFill>
            <a:srgbClr val="F2F2F2"/>
          </a:solid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2" name="Rectangle 1"/>
          <p:cNvSpPr/>
          <p:nvPr/>
        </p:nvSpPr>
        <p:spPr>
          <a:xfrm>
            <a:off x="367387" y="581315"/>
            <a:ext cx="4143676" cy="36816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cxnSp>
        <p:nvCxnSpPr>
          <p:cNvPr id="421" name="Google Shape;421;p17"/>
          <p:cNvCxnSpPr/>
          <p:nvPr/>
        </p:nvCxnSpPr>
        <p:spPr>
          <a:xfrm rot="10800000" flipH="1">
            <a:off x="0" y="857250"/>
            <a:ext cx="9144000" cy="5143500"/>
          </a:xfrm>
          <a:prstGeom prst="straightConnector1">
            <a:avLst/>
          </a:prstGeom>
          <a:noFill/>
          <a:ln w="98425" cap="flat" cmpd="thickThin">
            <a:solidFill>
              <a:schemeClr val="accent4">
                <a:lumMod val="50000"/>
              </a:schemeClr>
            </a:solidFill>
            <a:prstDash val="solid"/>
            <a:round/>
            <a:headEnd type="none" w="sm" len="sm"/>
            <a:tailEnd type="none" w="sm" len="sm"/>
          </a:ln>
          <a:effectLst>
            <a:glow rad="228600">
              <a:schemeClr val="accent1">
                <a:satMod val="175000"/>
                <a:alpha val="40000"/>
              </a:schemeClr>
            </a:glow>
          </a:effectLst>
        </p:spPr>
      </p:cxnSp>
      <p:sp>
        <p:nvSpPr>
          <p:cNvPr id="422" name="Google Shape;422;p17"/>
          <p:cNvSpPr txBox="1">
            <a:spLocks noGrp="1"/>
          </p:cNvSpPr>
          <p:nvPr>
            <p:ph type="body" idx="1"/>
          </p:nvPr>
        </p:nvSpPr>
        <p:spPr>
          <a:xfrm>
            <a:off x="-2219013" y="489220"/>
            <a:ext cx="9144000" cy="576064"/>
          </a:xfrm>
          <a:prstGeom prst="rect">
            <a:avLst/>
          </a:prstGeom>
          <a:noFill/>
          <a:ln>
            <a:noFill/>
          </a:ln>
        </p:spPr>
        <p:txBody>
          <a:bodyPr spcFirstLastPara="1" vert="horz" wrap="square" lIns="91425" tIns="45700" rIns="91425" bIns="45700" rtlCol="0" anchor="ctr" anchorCtr="0">
            <a:noAutofit/>
          </a:bodyPr>
          <a:lstStyle/>
          <a:p>
            <a:pPr marL="0" indent="0">
              <a:spcBef>
                <a:spcPts val="0"/>
              </a:spcBef>
              <a:buClr>
                <a:schemeClr val="dk1"/>
              </a:buClr>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IoT MARKET</a:t>
            </a:r>
          </a:p>
        </p:txBody>
      </p:sp>
      <p:sp>
        <p:nvSpPr>
          <p:cNvPr id="423" name="Google Shape;423;p17"/>
          <p:cNvSpPr/>
          <p:nvPr/>
        </p:nvSpPr>
        <p:spPr>
          <a:xfrm>
            <a:off x="1827157" y="4339227"/>
            <a:ext cx="720080" cy="720080"/>
          </a:xfrm>
          <a:prstGeom prst="ellipse">
            <a:avLst/>
          </a:prstGeom>
          <a:solidFill>
            <a:schemeClr val="accent2"/>
          </a:solidFill>
          <a:ln w="412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24" name="Google Shape;424;p17"/>
          <p:cNvSpPr/>
          <p:nvPr/>
        </p:nvSpPr>
        <p:spPr>
          <a:xfrm>
            <a:off x="3390178" y="3475131"/>
            <a:ext cx="720080" cy="720080"/>
          </a:xfrm>
          <a:prstGeom prst="ellipse">
            <a:avLst/>
          </a:prstGeom>
          <a:solidFill>
            <a:schemeClr val="accent4"/>
          </a:solidFill>
          <a:ln w="412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25" name="Google Shape;425;p17"/>
          <p:cNvSpPr/>
          <p:nvPr/>
        </p:nvSpPr>
        <p:spPr>
          <a:xfrm>
            <a:off x="4953198" y="2611035"/>
            <a:ext cx="720080" cy="720080"/>
          </a:xfrm>
          <a:prstGeom prst="ellipse">
            <a:avLst/>
          </a:prstGeom>
          <a:solidFill>
            <a:schemeClr val="accent2"/>
          </a:solidFill>
          <a:ln w="412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26" name="Google Shape;426;p17"/>
          <p:cNvSpPr/>
          <p:nvPr/>
        </p:nvSpPr>
        <p:spPr>
          <a:xfrm>
            <a:off x="6516217" y="1746939"/>
            <a:ext cx="720080" cy="720080"/>
          </a:xfrm>
          <a:prstGeom prst="ellipse">
            <a:avLst/>
          </a:prstGeom>
          <a:solidFill>
            <a:schemeClr val="accent4"/>
          </a:solidFill>
          <a:ln w="412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27" name="Google Shape;427;p17"/>
          <p:cNvSpPr/>
          <p:nvPr/>
        </p:nvSpPr>
        <p:spPr>
          <a:xfrm>
            <a:off x="1935169" y="4447239"/>
            <a:ext cx="504056" cy="504056"/>
          </a:xfrm>
          <a:prstGeom prst="ellipse">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28" name="Google Shape;428;p17"/>
          <p:cNvSpPr/>
          <p:nvPr/>
        </p:nvSpPr>
        <p:spPr>
          <a:xfrm>
            <a:off x="3498190" y="3583143"/>
            <a:ext cx="504056" cy="504056"/>
          </a:xfrm>
          <a:prstGeom prst="ellipse">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29" name="Google Shape;429;p17"/>
          <p:cNvSpPr/>
          <p:nvPr/>
        </p:nvSpPr>
        <p:spPr>
          <a:xfrm>
            <a:off x="5061210" y="2719047"/>
            <a:ext cx="504056" cy="504056"/>
          </a:xfrm>
          <a:prstGeom prst="ellipse">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30" name="Google Shape;430;p17"/>
          <p:cNvSpPr/>
          <p:nvPr/>
        </p:nvSpPr>
        <p:spPr>
          <a:xfrm>
            <a:off x="6624229" y="1854951"/>
            <a:ext cx="504056" cy="504056"/>
          </a:xfrm>
          <a:prstGeom prst="ellipse">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31" name="Google Shape;431;p17"/>
          <p:cNvSpPr/>
          <p:nvPr/>
        </p:nvSpPr>
        <p:spPr>
          <a:xfrm>
            <a:off x="2693823" y="4725192"/>
            <a:ext cx="1056394" cy="432000"/>
          </a:xfrm>
          <a:prstGeom prst="rect">
            <a:avLst/>
          </a:prstGeom>
          <a:noFill/>
          <a:ln>
            <a:noFill/>
          </a:ln>
        </p:spPr>
        <p:txBody>
          <a:bodyPr spcFirstLastPara="1" wrap="square" lIns="91425" tIns="45700" rIns="91425" bIns="45700" anchor="ctr" anchorCtr="0">
            <a:noAutofit/>
          </a:bodyPr>
          <a:lstStyle/>
          <a:p>
            <a:r>
              <a:rPr lang="en-US" sz="2000" b="1" dirty="0">
                <a:solidFill>
                  <a:srgbClr val="FFFF00"/>
                </a:solidFill>
                <a:latin typeface="Calibri" panose="020F0502020204030204" pitchFamily="34" charset="0"/>
                <a:ea typeface="Calibri" panose="020F0502020204030204" pitchFamily="34" charset="0"/>
                <a:cs typeface="Calibri" panose="020F0502020204030204" pitchFamily="34" charset="0"/>
                <a:sym typeface="Arial"/>
              </a:rPr>
              <a:t>1</a:t>
            </a:r>
            <a:endParaRPr sz="2000" b="1" dirty="0">
              <a:solidFill>
                <a:srgbClr val="FFFF00"/>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432" name="Google Shape;432;p17"/>
          <p:cNvGrpSpPr/>
          <p:nvPr/>
        </p:nvGrpSpPr>
        <p:grpSpPr>
          <a:xfrm>
            <a:off x="990894" y="3297215"/>
            <a:ext cx="1728192" cy="713284"/>
            <a:chOff x="3017859" y="4337228"/>
            <a:chExt cx="1870812" cy="713284"/>
          </a:xfrm>
        </p:grpSpPr>
        <p:sp>
          <p:nvSpPr>
            <p:cNvPr id="433" name="Google Shape;433;p17"/>
            <p:cNvSpPr txBox="1"/>
            <p:nvPr/>
          </p:nvSpPr>
          <p:spPr>
            <a:xfrm>
              <a:off x="3021856" y="4588888"/>
              <a:ext cx="1866815" cy="461624"/>
            </a:xfrm>
            <a:prstGeom prst="rect">
              <a:avLst/>
            </a:prstGeom>
            <a:noFill/>
            <a:ln>
              <a:noFill/>
            </a:ln>
          </p:spPr>
          <p:txBody>
            <a:bodyPr spcFirstLastPara="1" wrap="square" lIns="91425" tIns="45700" rIns="91425" bIns="45700" anchor="t" anchorCtr="0">
              <a:spAutoFit/>
            </a:bodyPr>
            <a:lstStyle/>
            <a:p>
              <a:pPr algn="r"/>
              <a:endParaRPr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a:p>
              <a:pPr algn="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Life-saving monitoring</a:t>
              </a:r>
              <a:endParaRPr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34" name="Google Shape;434;p17"/>
            <p:cNvSpPr txBox="1"/>
            <p:nvPr/>
          </p:nvSpPr>
          <p:spPr>
            <a:xfrm>
              <a:off x="3017859" y="4337228"/>
              <a:ext cx="1870812" cy="461624"/>
            </a:xfrm>
            <a:prstGeom prst="rect">
              <a:avLst/>
            </a:prstGeom>
            <a:noFill/>
            <a:ln>
              <a:noFill/>
            </a:ln>
          </p:spPr>
          <p:txBody>
            <a:bodyPr spcFirstLastPara="1" wrap="square" lIns="91425" tIns="45700" rIns="91425" bIns="45700" anchor="t" anchorCtr="0">
              <a:spAutoFit/>
            </a:bodyPr>
            <a:lstStyle/>
            <a:p>
              <a:pPr algn="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Wearable Health Devices</a:t>
              </a:r>
              <a:endParaRPr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sp>
        <p:nvSpPr>
          <p:cNvPr id="435" name="Google Shape;435;p17"/>
          <p:cNvSpPr/>
          <p:nvPr/>
        </p:nvSpPr>
        <p:spPr>
          <a:xfrm>
            <a:off x="5791305" y="2953139"/>
            <a:ext cx="1056394" cy="432000"/>
          </a:xfrm>
          <a:prstGeom prst="rect">
            <a:avLst/>
          </a:prstGeom>
          <a:noFill/>
          <a:ln>
            <a:noFill/>
          </a:ln>
        </p:spPr>
        <p:txBody>
          <a:bodyPr spcFirstLastPara="1" wrap="square" lIns="91425" tIns="45700" rIns="91425" bIns="45700" anchor="ctr" anchorCtr="0">
            <a:noAutofit/>
          </a:bodyPr>
          <a:lstStyle/>
          <a:p>
            <a:r>
              <a:rPr lang="en-US" sz="2000" b="1" dirty="0">
                <a:solidFill>
                  <a:srgbClr val="FFFF00"/>
                </a:solidFill>
                <a:latin typeface="Calibri" panose="020F0502020204030204" pitchFamily="34" charset="0"/>
                <a:ea typeface="Calibri" panose="020F0502020204030204" pitchFamily="34" charset="0"/>
                <a:cs typeface="Calibri" panose="020F0502020204030204" pitchFamily="34" charset="0"/>
                <a:sym typeface="Arial"/>
              </a:rPr>
              <a:t>3</a:t>
            </a:r>
            <a:endParaRPr sz="2000" b="1" dirty="0">
              <a:solidFill>
                <a:srgbClr val="FFFF00"/>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436" name="Google Shape;436;p17"/>
          <p:cNvGrpSpPr/>
          <p:nvPr/>
        </p:nvGrpSpPr>
        <p:grpSpPr>
          <a:xfrm>
            <a:off x="3062373" y="2405368"/>
            <a:ext cx="1744238" cy="469957"/>
            <a:chOff x="3000489" y="4580555"/>
            <a:chExt cx="1888182" cy="469957"/>
          </a:xfrm>
        </p:grpSpPr>
        <p:sp>
          <p:nvSpPr>
            <p:cNvPr id="437" name="Google Shape;437;p17"/>
            <p:cNvSpPr txBox="1"/>
            <p:nvPr/>
          </p:nvSpPr>
          <p:spPr>
            <a:xfrm>
              <a:off x="3021856" y="4588888"/>
              <a:ext cx="1866815" cy="461624"/>
            </a:xfrm>
            <a:prstGeom prst="rect">
              <a:avLst/>
            </a:prstGeom>
            <a:noFill/>
            <a:ln>
              <a:noFill/>
            </a:ln>
          </p:spPr>
          <p:txBody>
            <a:bodyPr spcFirstLastPara="1" wrap="square" lIns="91425" tIns="45700" rIns="91425" bIns="45700" anchor="t" anchorCtr="0">
              <a:spAutoFit/>
            </a:bodyPr>
            <a:lstStyle/>
            <a:p>
              <a:pPr algn="r"/>
              <a:endParaRPr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a:p>
              <a:pPr algn="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Efficient process control</a:t>
              </a:r>
              <a:endParaRPr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38" name="Google Shape;438;p17"/>
            <p:cNvSpPr txBox="1"/>
            <p:nvPr/>
          </p:nvSpPr>
          <p:spPr>
            <a:xfrm>
              <a:off x="3000489" y="4580555"/>
              <a:ext cx="1870812" cy="276959"/>
            </a:xfrm>
            <a:prstGeom prst="rect">
              <a:avLst/>
            </a:prstGeom>
            <a:noFill/>
            <a:ln>
              <a:noFill/>
            </a:ln>
          </p:spPr>
          <p:txBody>
            <a:bodyPr spcFirstLastPara="1" wrap="square" lIns="91425" tIns="45700" rIns="91425" bIns="45700" anchor="t" anchorCtr="0">
              <a:spAutoFit/>
            </a:bodyPr>
            <a:lstStyle/>
            <a:p>
              <a:pPr algn="r"/>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Industrial Automation</a:t>
              </a:r>
              <a:endParaRPr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sp>
        <p:nvSpPr>
          <p:cNvPr id="439" name="Google Shape;439;p17"/>
          <p:cNvSpPr/>
          <p:nvPr/>
        </p:nvSpPr>
        <p:spPr>
          <a:xfrm>
            <a:off x="4242564" y="3839165"/>
            <a:ext cx="1056394" cy="432000"/>
          </a:xfrm>
          <a:prstGeom prst="rect">
            <a:avLst/>
          </a:prstGeom>
          <a:noFill/>
          <a:ln>
            <a:noFill/>
          </a:ln>
        </p:spPr>
        <p:txBody>
          <a:bodyPr spcFirstLastPara="1" wrap="square" lIns="91425" tIns="45700" rIns="91425" bIns="45700" anchor="ctr" anchorCtr="0">
            <a:noAutofit/>
          </a:bodyPr>
          <a:lstStyle/>
          <a:p>
            <a:r>
              <a:rPr lang="en-US" sz="2000" b="1" dirty="0">
                <a:solidFill>
                  <a:srgbClr val="FFFF00"/>
                </a:solidFill>
                <a:latin typeface="Calibri" panose="020F0502020204030204" pitchFamily="34" charset="0"/>
                <a:ea typeface="Calibri" panose="020F0502020204030204" pitchFamily="34" charset="0"/>
                <a:cs typeface="Calibri" panose="020F0502020204030204" pitchFamily="34" charset="0"/>
                <a:sym typeface="Arial"/>
              </a:rPr>
              <a:t>2</a:t>
            </a:r>
            <a:endParaRPr sz="2000" b="1" dirty="0">
              <a:solidFill>
                <a:srgbClr val="FFFF00"/>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440" name="Google Shape;440;p17"/>
          <p:cNvGrpSpPr/>
          <p:nvPr/>
        </p:nvGrpSpPr>
        <p:grpSpPr>
          <a:xfrm>
            <a:off x="3923928" y="4331212"/>
            <a:ext cx="1728192" cy="897950"/>
            <a:chOff x="3017859" y="4337228"/>
            <a:chExt cx="1870812" cy="897950"/>
          </a:xfrm>
        </p:grpSpPr>
        <p:sp>
          <p:nvSpPr>
            <p:cNvPr id="441" name="Google Shape;441;p17"/>
            <p:cNvSpPr txBox="1"/>
            <p:nvPr/>
          </p:nvSpPr>
          <p:spPr>
            <a:xfrm>
              <a:off x="3021856" y="4588888"/>
              <a:ext cx="1866815" cy="646290"/>
            </a:xfrm>
            <a:prstGeom prst="rect">
              <a:avLst/>
            </a:prstGeom>
            <a:noFill/>
            <a:ln>
              <a:noFill/>
            </a:ln>
          </p:spPr>
          <p:txBody>
            <a:bodyPr spcFirstLastPara="1" wrap="square" lIns="91425" tIns="45700" rIns="91425" bIns="45700" anchor="t" anchorCtr="0">
              <a:spAutoFit/>
            </a:bodyPr>
            <a:lstStyle/>
            <a:p>
              <a:endParaRPr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a:p>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Seamless control and monitoring</a:t>
              </a:r>
              <a:endParaRPr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42" name="Google Shape;442;p17"/>
            <p:cNvSpPr txBox="1"/>
            <p:nvPr/>
          </p:nvSpPr>
          <p:spPr>
            <a:xfrm>
              <a:off x="3017859" y="4337228"/>
              <a:ext cx="1870812" cy="461624"/>
            </a:xfrm>
            <a:prstGeom prst="rect">
              <a:avLst/>
            </a:prstGeom>
            <a:noFill/>
            <a:ln>
              <a:noFill/>
            </a:ln>
          </p:spPr>
          <p:txBody>
            <a:bodyPr spcFirstLastPara="1" wrap="square" lIns="91425" tIns="45700" rIns="91425" bIns="45700" anchor="t" anchorCtr="0">
              <a:spAutoFit/>
            </a:bodyPr>
            <a:lstStyle/>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Smart Home Automation</a:t>
              </a:r>
              <a:endParaRPr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sp>
        <p:nvSpPr>
          <p:cNvPr id="443" name="Google Shape;443;p17"/>
          <p:cNvSpPr/>
          <p:nvPr/>
        </p:nvSpPr>
        <p:spPr>
          <a:xfrm>
            <a:off x="7340046" y="2067113"/>
            <a:ext cx="1056394" cy="432000"/>
          </a:xfrm>
          <a:prstGeom prst="rect">
            <a:avLst/>
          </a:prstGeom>
          <a:noFill/>
          <a:ln>
            <a:noFill/>
          </a:ln>
        </p:spPr>
        <p:txBody>
          <a:bodyPr spcFirstLastPara="1" wrap="square" lIns="91425" tIns="45700" rIns="91425" bIns="45700" anchor="ctr" anchorCtr="0">
            <a:noAutofit/>
          </a:bodyPr>
          <a:lstStyle/>
          <a:p>
            <a:r>
              <a:rPr lang="en-US" sz="2000" b="1" dirty="0">
                <a:solidFill>
                  <a:srgbClr val="FFFF00"/>
                </a:solidFill>
                <a:latin typeface="Calibri" panose="020F0502020204030204" pitchFamily="34" charset="0"/>
                <a:ea typeface="Calibri" panose="020F0502020204030204" pitchFamily="34" charset="0"/>
                <a:cs typeface="Calibri" panose="020F0502020204030204" pitchFamily="34" charset="0"/>
                <a:sym typeface="Arial"/>
              </a:rPr>
              <a:t>4</a:t>
            </a:r>
            <a:endParaRPr sz="2000" b="1" dirty="0">
              <a:solidFill>
                <a:srgbClr val="FFFF00"/>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444" name="Google Shape;444;p17"/>
          <p:cNvGrpSpPr/>
          <p:nvPr/>
        </p:nvGrpSpPr>
        <p:grpSpPr>
          <a:xfrm>
            <a:off x="7004147" y="2543847"/>
            <a:ext cx="1728192" cy="713284"/>
            <a:chOff x="3017859" y="4337228"/>
            <a:chExt cx="1870812" cy="713284"/>
          </a:xfrm>
        </p:grpSpPr>
        <p:sp>
          <p:nvSpPr>
            <p:cNvPr id="445" name="Google Shape;445;p17"/>
            <p:cNvSpPr txBox="1"/>
            <p:nvPr/>
          </p:nvSpPr>
          <p:spPr>
            <a:xfrm>
              <a:off x="3021856" y="4588888"/>
              <a:ext cx="1866815" cy="461624"/>
            </a:xfrm>
            <a:prstGeom prst="rect">
              <a:avLst/>
            </a:prstGeom>
            <a:noFill/>
            <a:ln>
              <a:noFill/>
            </a:ln>
          </p:spPr>
          <p:txBody>
            <a:bodyPr spcFirstLastPara="1" wrap="square" lIns="91425" tIns="45700" rIns="91425" bIns="45700" anchor="t" anchorCtr="0">
              <a:spAutoFit/>
            </a:bodyPr>
            <a:lstStyle/>
            <a:p>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Effective resource management</a:t>
              </a:r>
              <a:endParaRPr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46" name="Google Shape;446;p17"/>
            <p:cNvSpPr txBox="1"/>
            <p:nvPr/>
          </p:nvSpPr>
          <p:spPr>
            <a:xfrm>
              <a:off x="3017859" y="4337228"/>
              <a:ext cx="1870812" cy="276959"/>
            </a:xfrm>
            <a:prstGeom prst="rect">
              <a:avLst/>
            </a:prstGeom>
            <a:noFill/>
            <a:ln>
              <a:noFill/>
            </a:ln>
          </p:spPr>
          <p:txBody>
            <a:bodyPr spcFirstLastPara="1" wrap="square" lIns="91425" tIns="45700" rIns="91425" bIns="45700" anchor="t" anchorCtr="0">
              <a:spAutoFit/>
            </a:bodyPr>
            <a:lstStyle/>
            <a:p>
              <a:r>
                <a:rPr lang="en-US"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Precision Agriculture</a:t>
              </a:r>
              <a:endParaRPr sz="12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sp>
        <p:nvSpPr>
          <p:cNvPr id="447" name="Google Shape;447;p17"/>
          <p:cNvSpPr/>
          <p:nvPr/>
        </p:nvSpPr>
        <p:spPr>
          <a:xfrm>
            <a:off x="3577329" y="3672082"/>
            <a:ext cx="347934" cy="350841"/>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4"/>
          </a:solidFill>
          <a:ln>
            <a:noFill/>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48" name="Google Shape;448;p17"/>
          <p:cNvSpPr/>
          <p:nvPr/>
        </p:nvSpPr>
        <p:spPr>
          <a:xfrm>
            <a:off x="5164231" y="2830687"/>
            <a:ext cx="298013" cy="278966"/>
          </a:xfrm>
          <a:custGeom>
            <a:avLst/>
            <a:gdLst/>
            <a:ahLst/>
            <a:cxnLst/>
            <a:rect l="l" t="t" r="r" b="b"/>
            <a:pathLst>
              <a:path w="3239999" h="3032924" extrusionOk="0">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2"/>
          </a:solidFill>
          <a:ln>
            <a:noFill/>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49" name="Google Shape;449;p17"/>
          <p:cNvSpPr/>
          <p:nvPr/>
        </p:nvSpPr>
        <p:spPr>
          <a:xfrm>
            <a:off x="2021408" y="4571919"/>
            <a:ext cx="331579" cy="254696"/>
          </a:xfrm>
          <a:custGeom>
            <a:avLst/>
            <a:gdLst/>
            <a:ahLst/>
            <a:cxnLst/>
            <a:rect l="l" t="t" r="r" b="b"/>
            <a:pathLst>
              <a:path w="3186824" h="2447912" extrusionOk="0">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2"/>
          </a:solidFill>
          <a:ln>
            <a:noFill/>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50" name="Google Shape;450;p17"/>
          <p:cNvSpPr/>
          <p:nvPr/>
        </p:nvSpPr>
        <p:spPr>
          <a:xfrm>
            <a:off x="6741378" y="1979430"/>
            <a:ext cx="295600" cy="255098"/>
          </a:xfrm>
          <a:custGeom>
            <a:avLst/>
            <a:gdLst/>
            <a:ahLst/>
            <a:cxnLst/>
            <a:rect l="l" t="t" r="r" b="b"/>
            <a:pathLst>
              <a:path w="3240006" h="2796091" extrusionOk="0">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4"/>
          </a:solidFill>
          <a:ln>
            <a:noFill/>
          </a:ln>
        </p:spPr>
        <p:txBody>
          <a:bodyPr spcFirstLastPara="1" wrap="square" lIns="91425" tIns="45700" rIns="91425" bIns="45700" anchor="ctr" anchorCtr="0">
            <a:noAutofit/>
          </a:bodyPr>
          <a:lstStyle/>
          <a:p>
            <a:pPr algn="ctr"/>
            <a:endParaRPr>
              <a:solidFill>
                <a:schemeClr val="lt1"/>
              </a:solidFill>
              <a:latin typeface="Calibri" panose="020F0502020204030204" pitchFamily="34" charset="0"/>
              <a:ea typeface="Calibri" panose="020F0502020204030204" pitchFamily="34" charset="0"/>
              <a:cs typeface="Calibri" panose="020F0502020204030204" pitchFamily="34" charset="0"/>
              <a:sym typeface="Aria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fld id="{19894975-63F2-4009-9212-90778822E8E5}" type="slidenum">
              <a:rPr lang="en-US" smtClean="0"/>
              <a:t>5</a:t>
            </a:fld>
            <a:endParaRPr lang="en-US" dirty="0"/>
          </a:p>
        </p:txBody>
      </p:sp>
      <p:pic>
        <p:nvPicPr>
          <p:cNvPr id="5122" name="Picture 2" descr="C:\Aamir Projects\IOT and Embedded System-Course\Suhail Preparation\Hardware Design and development\H-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
            <a:ext cx="8844023" cy="64008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Aamir Projects\IOT and Embedded System-Course\Suhail Preparation\Hardware Design and development\IOT small 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1523" y="5486400"/>
            <a:ext cx="1104900" cy="990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400" y="234683"/>
            <a:ext cx="5562600" cy="2514600"/>
          </a:xfrm>
          <a:prstGeom prst="rect">
            <a:avLst/>
          </a:prstGeom>
          <a:solidFill>
            <a:srgbClr val="006C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04800" y="457200"/>
            <a:ext cx="5257800" cy="2323713"/>
          </a:xfrm>
          <a:prstGeom prst="rect">
            <a:avLst/>
          </a:prstGeom>
          <a:noFill/>
        </p:spPr>
        <p:txBody>
          <a:bodyPr wrap="square" rtlCol="0">
            <a:spAutoFit/>
          </a:bodyPr>
          <a:lstStyle/>
          <a:p>
            <a:pPr algn="ctr"/>
            <a:r>
              <a:rPr lang="en-US" sz="3500" b="1" dirty="0">
                <a:solidFill>
                  <a:schemeClr val="bg1"/>
                </a:solidFill>
                <a:latin typeface="Arial" pitchFamily="34" charset="0"/>
                <a:cs typeface="Arial" pitchFamily="34" charset="0"/>
              </a:rPr>
              <a:t>USE</a:t>
            </a:r>
          </a:p>
          <a:p>
            <a:pPr marL="285750" indent="-285750">
              <a:buFont typeface="Arial" pitchFamily="34" charset="0"/>
              <a:buChar char="•"/>
            </a:pPr>
            <a:r>
              <a:rPr lang="en-US" sz="2200" dirty="0" smtClean="0">
                <a:solidFill>
                  <a:schemeClr val="bg1"/>
                </a:solidFill>
                <a:latin typeface="Arial" pitchFamily="34" charset="0"/>
                <a:cs typeface="Arial" pitchFamily="34" charset="0"/>
              </a:rPr>
              <a:t>Makes </a:t>
            </a:r>
            <a:r>
              <a:rPr lang="en-US" sz="2200" dirty="0">
                <a:solidFill>
                  <a:schemeClr val="bg1"/>
                </a:solidFill>
                <a:latin typeface="Arial" pitchFamily="34" charset="0"/>
                <a:cs typeface="Arial" pitchFamily="34" charset="0"/>
              </a:rPr>
              <a:t>life a bit easier &amp; more </a:t>
            </a:r>
            <a:r>
              <a:rPr lang="en-US" sz="2200" dirty="0" smtClean="0">
                <a:solidFill>
                  <a:schemeClr val="bg1"/>
                </a:solidFill>
                <a:latin typeface="Arial" pitchFamily="34" charset="0"/>
                <a:cs typeface="Arial" pitchFamily="34" charset="0"/>
              </a:rPr>
              <a:t>comfortable</a:t>
            </a:r>
          </a:p>
          <a:p>
            <a:pPr marL="285750" indent="-285750">
              <a:buFont typeface="Arial" pitchFamily="34" charset="0"/>
              <a:buChar char="•"/>
            </a:pPr>
            <a:r>
              <a:rPr lang="en-US" sz="2200" dirty="0" smtClean="0">
                <a:solidFill>
                  <a:schemeClr val="bg1"/>
                </a:solidFill>
                <a:latin typeface="Arial" pitchFamily="34" charset="0"/>
                <a:cs typeface="Arial" pitchFamily="34" charset="0"/>
              </a:rPr>
              <a:t>Allows </a:t>
            </a:r>
            <a:r>
              <a:rPr lang="en-US" sz="2200" dirty="0">
                <a:solidFill>
                  <a:schemeClr val="bg1"/>
                </a:solidFill>
                <a:latin typeface="Arial" pitchFamily="34" charset="0"/>
                <a:cs typeface="Arial" pitchFamily="34" charset="0"/>
              </a:rPr>
              <a:t>for feedback </a:t>
            </a:r>
            <a:r>
              <a:rPr lang="en-US" sz="2200" dirty="0" smtClean="0">
                <a:solidFill>
                  <a:schemeClr val="bg1"/>
                </a:solidFill>
                <a:latin typeface="Arial" pitchFamily="34" charset="0"/>
                <a:cs typeface="Arial" pitchFamily="34" charset="0"/>
              </a:rPr>
              <a:t>loop.</a:t>
            </a:r>
          </a:p>
          <a:p>
            <a:pPr marL="285750" indent="-285750">
              <a:buFont typeface="Arial" pitchFamily="34" charset="0"/>
              <a:buChar char="•"/>
            </a:pPr>
            <a:r>
              <a:rPr lang="en-US" sz="2200" dirty="0" smtClean="0">
                <a:solidFill>
                  <a:schemeClr val="bg1"/>
                </a:solidFill>
                <a:latin typeface="Arial" pitchFamily="34" charset="0"/>
                <a:cs typeface="Arial" pitchFamily="34" charset="0"/>
              </a:rPr>
              <a:t>Improves </a:t>
            </a:r>
            <a:r>
              <a:rPr lang="en-US" sz="2200" dirty="0">
                <a:solidFill>
                  <a:schemeClr val="bg1"/>
                </a:solidFill>
                <a:latin typeface="Arial" pitchFamily="34" charset="0"/>
                <a:cs typeface="Arial" pitchFamily="34" charset="0"/>
              </a:rPr>
              <a:t>energy efficiency</a:t>
            </a:r>
            <a:r>
              <a:rPr lang="en-US" sz="2200" dirty="0" smtClean="0">
                <a:solidFill>
                  <a:schemeClr val="bg1"/>
                </a:solidFill>
                <a:latin typeface="Arial" pitchFamily="34" charset="0"/>
                <a:cs typeface="Arial" pitchFamily="34" charset="0"/>
              </a:rPr>
              <a:t>.</a:t>
            </a:r>
          </a:p>
          <a:p>
            <a:pPr marL="285750" indent="-285750">
              <a:buFont typeface="Arial" pitchFamily="34" charset="0"/>
              <a:buChar char="•"/>
            </a:pPr>
            <a:r>
              <a:rPr lang="en-US" sz="2200" dirty="0" smtClean="0">
                <a:solidFill>
                  <a:schemeClr val="bg1"/>
                </a:solidFill>
                <a:latin typeface="Arial" pitchFamily="34" charset="0"/>
                <a:cs typeface="Arial" pitchFamily="34" charset="0"/>
              </a:rPr>
              <a:t>Timely </a:t>
            </a:r>
            <a:r>
              <a:rPr lang="en-US" sz="2200" dirty="0">
                <a:solidFill>
                  <a:schemeClr val="bg1"/>
                </a:solidFill>
                <a:latin typeface="Arial" pitchFamily="34" charset="0"/>
                <a:cs typeface="Arial" pitchFamily="34" charset="0"/>
              </a:rPr>
              <a:t>service repair.</a:t>
            </a:r>
          </a:p>
        </p:txBody>
      </p:sp>
    </p:spTree>
    <p:extLst>
      <p:ext uri="{BB962C8B-B14F-4D97-AF65-F5344CB8AC3E}">
        <p14:creationId xmlns:p14="http://schemas.microsoft.com/office/powerpoint/2010/main" val="8199704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18"/>
          <p:cNvSpPr txBox="1">
            <a:spLocks noGrp="1"/>
          </p:cNvSpPr>
          <p:nvPr>
            <p:ph type="body" idx="4294967295"/>
          </p:nvPr>
        </p:nvSpPr>
        <p:spPr>
          <a:xfrm>
            <a:off x="190139" y="466468"/>
            <a:ext cx="3716338" cy="717550"/>
          </a:xfrm>
          <a:prstGeom prst="rect">
            <a:avLst/>
          </a:prstGeom>
          <a:noFill/>
          <a:ln>
            <a:noFill/>
          </a:ln>
        </p:spPr>
        <p:txBody>
          <a:bodyPr spcFirstLastPara="1" vert="horz" wrap="square" lIns="91425" tIns="45700" rIns="91425" bIns="45700" rtlCol="0" anchor="ctr" anchorCtr="0">
            <a:noAutofit/>
          </a:bodyPr>
          <a:lstStyle/>
          <a:p>
            <a:pPr marL="0" indent="0">
              <a:spcBef>
                <a:spcPts val="0"/>
              </a:spcBef>
              <a:buClr>
                <a:schemeClr val="dk1"/>
              </a:buClr>
              <a:buNone/>
            </a:pPr>
            <a:r>
              <a:rPr lang="en-US" sz="3000" b="1" dirty="0">
                <a:solidFill>
                  <a:schemeClr val="bg1"/>
                </a:solidFill>
                <a:latin typeface="Calibri" panose="020F0502020204030204" pitchFamily="34" charset="0"/>
                <a:ea typeface="Calibri" panose="020F0502020204030204" pitchFamily="34" charset="0"/>
                <a:cs typeface="Calibri" panose="020F0502020204030204" pitchFamily="34" charset="0"/>
              </a:rPr>
              <a:t>BASIC COMPONENTS</a:t>
            </a:r>
            <a:endParaRPr sz="30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56" name="Google Shape;456;p18"/>
          <p:cNvSpPr/>
          <p:nvPr/>
        </p:nvSpPr>
        <p:spPr>
          <a:xfrm>
            <a:off x="4132876" y="2415400"/>
            <a:ext cx="900000" cy="900000"/>
          </a:xfrm>
          <a:prstGeom prst="ellipse">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57" name="Google Shape;457;p18"/>
          <p:cNvSpPr/>
          <p:nvPr/>
        </p:nvSpPr>
        <p:spPr>
          <a:xfrm>
            <a:off x="5382140" y="3149589"/>
            <a:ext cx="900000" cy="900000"/>
          </a:xfrm>
          <a:prstGeom prst="ellipse">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58" name="Google Shape;458;p18"/>
          <p:cNvSpPr/>
          <p:nvPr/>
        </p:nvSpPr>
        <p:spPr>
          <a:xfrm>
            <a:off x="4829704" y="4570477"/>
            <a:ext cx="900000" cy="900000"/>
          </a:xfrm>
          <a:prstGeom prst="ellipse">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59" name="Google Shape;459;p18"/>
          <p:cNvSpPr/>
          <p:nvPr/>
        </p:nvSpPr>
        <p:spPr>
          <a:xfrm>
            <a:off x="3382043" y="4570477"/>
            <a:ext cx="900000" cy="900000"/>
          </a:xfrm>
          <a:prstGeom prst="ellipse">
            <a:avLst/>
          </a:prstGeom>
          <a:solidFill>
            <a:schemeClr val="lt1"/>
          </a:solidFill>
          <a:ln w="381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60" name="Google Shape;460;p18"/>
          <p:cNvSpPr/>
          <p:nvPr/>
        </p:nvSpPr>
        <p:spPr>
          <a:xfrm>
            <a:off x="2883612" y="3149589"/>
            <a:ext cx="900000" cy="900000"/>
          </a:xfrm>
          <a:prstGeom prst="ellipse">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61" name="Google Shape;461;p18"/>
          <p:cNvSpPr/>
          <p:nvPr/>
        </p:nvSpPr>
        <p:spPr>
          <a:xfrm>
            <a:off x="5092919" y="2820653"/>
            <a:ext cx="470213" cy="385339"/>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62" name="Google Shape;462;p18"/>
          <p:cNvSpPr/>
          <p:nvPr/>
        </p:nvSpPr>
        <p:spPr>
          <a:xfrm rot="4151778">
            <a:off x="5482530" y="4195422"/>
            <a:ext cx="470213" cy="385339"/>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63" name="Google Shape;463;p18"/>
          <p:cNvSpPr/>
          <p:nvPr/>
        </p:nvSpPr>
        <p:spPr>
          <a:xfrm rot="8600978">
            <a:off x="4296014" y="5055521"/>
            <a:ext cx="470213" cy="385339"/>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64" name="Google Shape;464;p18"/>
          <p:cNvSpPr/>
          <p:nvPr/>
        </p:nvSpPr>
        <p:spPr>
          <a:xfrm rot="-9133887">
            <a:off x="3194529" y="4169935"/>
            <a:ext cx="470213" cy="385339"/>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65" name="Google Shape;465;p18"/>
          <p:cNvSpPr/>
          <p:nvPr/>
        </p:nvSpPr>
        <p:spPr>
          <a:xfrm rot="-4458976">
            <a:off x="3575040" y="2813958"/>
            <a:ext cx="470213" cy="385339"/>
          </a:xfrm>
          <a:custGeom>
            <a:avLst/>
            <a:gdLst/>
            <a:ahLst/>
            <a:cxnLst/>
            <a:rect l="l" t="t" r="r" b="b"/>
            <a:pathLst>
              <a:path w="470213" h="385339" extrusionOk="0">
                <a:moveTo>
                  <a:pt x="21068" y="0"/>
                </a:moveTo>
                <a:cubicBezTo>
                  <a:pt x="159017" y="64372"/>
                  <a:pt x="284004" y="153136"/>
                  <a:pt x="388902" y="263003"/>
                </a:cubicBezTo>
                <a:lnTo>
                  <a:pt x="432029" y="219876"/>
                </a:lnTo>
                <a:lnTo>
                  <a:pt x="470213" y="385339"/>
                </a:lnTo>
                <a:lnTo>
                  <a:pt x="304750" y="347155"/>
                </a:lnTo>
                <a:lnTo>
                  <a:pt x="353719" y="298187"/>
                </a:lnTo>
                <a:cubicBezTo>
                  <a:pt x="252876" y="192466"/>
                  <a:pt x="132680" y="107060"/>
                  <a:pt x="0" y="45147"/>
                </a:cubicBezTo>
                <a:close/>
              </a:path>
            </a:pathLst>
          </a:custGeom>
          <a:solidFill>
            <a:schemeClr val="lt1"/>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66" name="Google Shape;466;p18"/>
          <p:cNvSpPr/>
          <p:nvPr/>
        </p:nvSpPr>
        <p:spPr>
          <a:xfrm>
            <a:off x="4102855" y="3539547"/>
            <a:ext cx="960042" cy="960042"/>
          </a:xfrm>
          <a:prstGeom prst="ellipse">
            <a:avLst/>
          </a:prstGeom>
          <a:solidFill>
            <a:schemeClr val="lt1"/>
          </a:solidFill>
          <a:ln w="381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67" name="Google Shape;467;p18"/>
          <p:cNvSpPr/>
          <p:nvPr/>
        </p:nvSpPr>
        <p:spPr>
          <a:xfrm>
            <a:off x="4367041" y="3801930"/>
            <a:ext cx="431671" cy="435278"/>
          </a:xfrm>
          <a:custGeom>
            <a:avLst/>
            <a:gdLst/>
            <a:ahLst/>
            <a:cxnLst/>
            <a:rect l="l" t="t" r="r" b="b"/>
            <a:pathLst>
              <a:path w="1652142" h="1665940" extrusionOk="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accent2"/>
          </a:solidFill>
          <a:ln>
            <a:noFill/>
          </a:ln>
        </p:spPr>
        <p:txBody>
          <a:bodyPr spcFirstLastPara="1" wrap="square" lIns="91425" tIns="45700" rIns="91425" bIns="45700" anchor="ctr" anchorCtr="0">
            <a:noAutofit/>
          </a:bodyPr>
          <a:lstStyle/>
          <a:p>
            <a:pPr algn="ctr"/>
            <a:endParaRPr>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468" name="Google Shape;468;p18"/>
          <p:cNvGrpSpPr/>
          <p:nvPr/>
        </p:nvGrpSpPr>
        <p:grpSpPr>
          <a:xfrm>
            <a:off x="3325421" y="1243300"/>
            <a:ext cx="2456463" cy="1189062"/>
            <a:chOff x="803640" y="3267925"/>
            <a:chExt cx="2066548" cy="1189059"/>
          </a:xfrm>
        </p:grpSpPr>
        <p:sp>
          <p:nvSpPr>
            <p:cNvPr id="469" name="Google Shape;469;p18"/>
            <p:cNvSpPr txBox="1"/>
            <p:nvPr/>
          </p:nvSpPr>
          <p:spPr>
            <a:xfrm>
              <a:off x="803640" y="3579862"/>
              <a:ext cx="2059657" cy="877122"/>
            </a:xfrm>
            <a:prstGeom prst="rect">
              <a:avLst/>
            </a:prstGeom>
            <a:noFill/>
            <a:ln>
              <a:noFill/>
            </a:ln>
          </p:spPr>
          <p:txBody>
            <a:bodyPr spcFirstLastPara="1" wrap="square" lIns="91425" tIns="45700" rIns="91425" bIns="45700" anchor="t" anchorCtr="0">
              <a:spAutoFit/>
            </a:bodyPr>
            <a:lstStyle/>
            <a:p>
              <a:r>
                <a:rPr lang="en-US"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Analyze and process the collected data to derive meaningful insights.</a:t>
              </a:r>
              <a:endParaRPr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70" name="Google Shape;470;p18"/>
            <p:cNvSpPr txBox="1"/>
            <p:nvPr/>
          </p:nvSpPr>
          <p:spPr>
            <a:xfrm>
              <a:off x="810531" y="3267925"/>
              <a:ext cx="2059657" cy="369290"/>
            </a:xfrm>
            <a:prstGeom prst="rect">
              <a:avLst/>
            </a:prstGeom>
            <a:noFill/>
            <a:ln>
              <a:noFill/>
            </a:ln>
          </p:spPr>
          <p:txBody>
            <a:bodyPr spcFirstLastPara="1" wrap="square" lIns="91425" tIns="45700" rIns="91425" bIns="45700" anchor="t" anchorCtr="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Data Processing</a:t>
              </a:r>
              <a:endParaRPr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471" name="Google Shape;471;p18"/>
          <p:cNvGrpSpPr/>
          <p:nvPr/>
        </p:nvGrpSpPr>
        <p:grpSpPr>
          <a:xfrm>
            <a:off x="6282140" y="3045612"/>
            <a:ext cx="2448272" cy="1381639"/>
            <a:chOff x="803640" y="3336957"/>
            <a:chExt cx="2059657" cy="1381637"/>
          </a:xfrm>
        </p:grpSpPr>
        <p:sp>
          <p:nvSpPr>
            <p:cNvPr id="472" name="Google Shape;472;p18"/>
            <p:cNvSpPr txBox="1"/>
            <p:nvPr/>
          </p:nvSpPr>
          <p:spPr>
            <a:xfrm>
              <a:off x="803640" y="3579862"/>
              <a:ext cx="2059657" cy="1138732"/>
            </a:xfrm>
            <a:prstGeom prst="rect">
              <a:avLst/>
            </a:prstGeom>
            <a:noFill/>
            <a:ln>
              <a:noFill/>
            </a:ln>
          </p:spPr>
          <p:txBody>
            <a:bodyPr spcFirstLastPara="1" wrap="square" lIns="91425" tIns="45700" rIns="91425" bIns="45700" anchor="t" anchorCtr="0">
              <a:spAutoFit/>
            </a:bodyPr>
            <a:lstStyle/>
            <a:p>
              <a:r>
                <a:rPr lang="en-US"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Facilitate communication between the components, ensuring seamless data flow.</a:t>
              </a:r>
              <a:endParaRPr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73" name="Google Shape;473;p18"/>
            <p:cNvSpPr txBox="1"/>
            <p:nvPr/>
          </p:nvSpPr>
          <p:spPr>
            <a:xfrm>
              <a:off x="803640" y="3336957"/>
              <a:ext cx="2059657" cy="369290"/>
            </a:xfrm>
            <a:prstGeom prst="rect">
              <a:avLst/>
            </a:prstGeom>
            <a:noFill/>
            <a:ln>
              <a:noFill/>
            </a:ln>
          </p:spPr>
          <p:txBody>
            <a:bodyPr spcFirstLastPara="1" wrap="square" lIns="91425" tIns="45700" rIns="91425" bIns="45700" anchor="t" anchorCtr="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Networking</a:t>
              </a:r>
              <a:endParaRPr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474" name="Google Shape;474;p18"/>
          <p:cNvGrpSpPr/>
          <p:nvPr/>
        </p:nvGrpSpPr>
        <p:grpSpPr>
          <a:xfrm>
            <a:off x="5954125" y="4803592"/>
            <a:ext cx="2448272" cy="1381638"/>
            <a:chOff x="803640" y="3336957"/>
            <a:chExt cx="2059657" cy="1381638"/>
          </a:xfrm>
        </p:grpSpPr>
        <p:sp>
          <p:nvSpPr>
            <p:cNvPr id="475" name="Google Shape;475;p18"/>
            <p:cNvSpPr txBox="1"/>
            <p:nvPr/>
          </p:nvSpPr>
          <p:spPr>
            <a:xfrm>
              <a:off x="803640" y="3579862"/>
              <a:ext cx="2059657" cy="1138733"/>
            </a:xfrm>
            <a:prstGeom prst="rect">
              <a:avLst/>
            </a:prstGeom>
            <a:noFill/>
            <a:ln>
              <a:noFill/>
            </a:ln>
          </p:spPr>
          <p:txBody>
            <a:bodyPr spcFirstLastPara="1" wrap="square" lIns="91425" tIns="45700" rIns="91425" bIns="45700" anchor="t" anchorCtr="0">
              <a:spAutoFit/>
            </a:bodyPr>
            <a:lstStyle/>
            <a:p>
              <a:r>
                <a:rPr lang="en-US"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Display the processed information to the end-user through a dashboard or application.</a:t>
              </a:r>
              <a:endParaRPr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76" name="Google Shape;476;p18"/>
            <p:cNvSpPr txBox="1"/>
            <p:nvPr/>
          </p:nvSpPr>
          <p:spPr>
            <a:xfrm>
              <a:off x="803640" y="3336957"/>
              <a:ext cx="2059657" cy="369291"/>
            </a:xfrm>
            <a:prstGeom prst="rect">
              <a:avLst/>
            </a:prstGeom>
            <a:noFill/>
            <a:ln>
              <a:noFill/>
            </a:ln>
          </p:spPr>
          <p:txBody>
            <a:bodyPr spcFirstLastPara="1" wrap="square" lIns="91425" tIns="45700" rIns="91425" bIns="45700" anchor="t" anchorCtr="0">
              <a:spAutoFit/>
            </a:bodyPr>
            <a:lstStyle/>
            <a:p>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User Interface</a:t>
              </a:r>
              <a:endParaRPr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477" name="Google Shape;477;p18"/>
          <p:cNvGrpSpPr/>
          <p:nvPr/>
        </p:nvGrpSpPr>
        <p:grpSpPr>
          <a:xfrm>
            <a:off x="190139" y="3187282"/>
            <a:ext cx="2448272" cy="1120028"/>
            <a:chOff x="803640" y="3336957"/>
            <a:chExt cx="2059657" cy="1120028"/>
          </a:xfrm>
        </p:grpSpPr>
        <p:sp>
          <p:nvSpPr>
            <p:cNvPr id="478" name="Google Shape;478;p18"/>
            <p:cNvSpPr txBox="1"/>
            <p:nvPr/>
          </p:nvSpPr>
          <p:spPr>
            <a:xfrm>
              <a:off x="803640" y="3579862"/>
              <a:ext cx="2059657" cy="877123"/>
            </a:xfrm>
            <a:prstGeom prst="rect">
              <a:avLst/>
            </a:prstGeom>
            <a:noFill/>
            <a:ln>
              <a:noFill/>
            </a:ln>
          </p:spPr>
          <p:txBody>
            <a:bodyPr spcFirstLastPara="1" wrap="square" lIns="91425" tIns="45700" rIns="91425" bIns="45700" anchor="t" anchorCtr="0">
              <a:spAutoFit/>
            </a:bodyPr>
            <a:lstStyle/>
            <a:p>
              <a:pPr algn="r"/>
              <a:r>
                <a:rPr lang="en-US"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Collect data from the environment or the object.</a:t>
              </a:r>
              <a:endParaRPr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79" name="Google Shape;479;p18"/>
            <p:cNvSpPr txBox="1"/>
            <p:nvPr/>
          </p:nvSpPr>
          <p:spPr>
            <a:xfrm>
              <a:off x="803640" y="3336957"/>
              <a:ext cx="2059657" cy="369291"/>
            </a:xfrm>
            <a:prstGeom prst="rect">
              <a:avLst/>
            </a:prstGeom>
            <a:noFill/>
            <a:ln>
              <a:noFill/>
            </a:ln>
          </p:spPr>
          <p:txBody>
            <a:bodyPr spcFirstLastPara="1" wrap="square" lIns="91425" tIns="45700" rIns="91425" bIns="45700" anchor="t" anchorCtr="0">
              <a:spAutoFit/>
            </a:bodyPr>
            <a:lstStyle/>
            <a:p>
              <a:pPr algn="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Sensors/Devices</a:t>
              </a:r>
              <a:endParaRPr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480" name="Google Shape;480;p18"/>
          <p:cNvGrpSpPr/>
          <p:nvPr/>
        </p:nvGrpSpPr>
        <p:grpSpPr>
          <a:xfrm>
            <a:off x="552030" y="4901674"/>
            <a:ext cx="2448272" cy="1381638"/>
            <a:chOff x="803640" y="3336957"/>
            <a:chExt cx="2059657" cy="1381636"/>
          </a:xfrm>
        </p:grpSpPr>
        <p:sp>
          <p:nvSpPr>
            <p:cNvPr id="481" name="Google Shape;481;p18"/>
            <p:cNvSpPr txBox="1"/>
            <p:nvPr/>
          </p:nvSpPr>
          <p:spPr>
            <a:xfrm>
              <a:off x="803640" y="3579862"/>
              <a:ext cx="2059657" cy="1138731"/>
            </a:xfrm>
            <a:prstGeom prst="rect">
              <a:avLst/>
            </a:prstGeom>
            <a:noFill/>
            <a:ln>
              <a:noFill/>
            </a:ln>
          </p:spPr>
          <p:txBody>
            <a:bodyPr spcFirstLastPara="1" wrap="square" lIns="91425" tIns="45700" rIns="91425" bIns="45700" anchor="t" anchorCtr="0">
              <a:spAutoFit/>
            </a:bodyPr>
            <a:lstStyle/>
            <a:p>
              <a:pPr algn="r"/>
              <a:r>
                <a:rPr lang="en-US"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Transmit data securely to the cloud or another storage and processing system.</a:t>
              </a:r>
              <a:endParaRPr sz="1700"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82" name="Google Shape;482;p18"/>
            <p:cNvSpPr txBox="1"/>
            <p:nvPr/>
          </p:nvSpPr>
          <p:spPr>
            <a:xfrm>
              <a:off x="803640" y="3336957"/>
              <a:ext cx="2059657" cy="369290"/>
            </a:xfrm>
            <a:prstGeom prst="rect">
              <a:avLst/>
            </a:prstGeom>
            <a:noFill/>
            <a:ln>
              <a:noFill/>
            </a:ln>
          </p:spPr>
          <p:txBody>
            <a:bodyPr spcFirstLastPara="1" wrap="square" lIns="91425" tIns="45700" rIns="91425" bIns="45700" anchor="t" anchorCtr="0">
              <a:spAutoFit/>
            </a:bodyPr>
            <a:lstStyle/>
            <a:p>
              <a:pPr algn="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Secure Connectivity</a:t>
              </a:r>
              <a:endParaRPr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pic>
        <p:nvPicPr>
          <p:cNvPr id="483" name="Google Shape;483;p18" descr="Sensor Icon Symbol Simple Design. Vector Eps10 Royalty Free SVG, Cliparts,  Vectors, and Stock Illustration. Image 142336252."/>
          <p:cNvPicPr preferRelativeResize="0"/>
          <p:nvPr/>
        </p:nvPicPr>
        <p:blipFill rotWithShape="1">
          <a:blip r:embed="rId3">
            <a:alphaModFix/>
          </a:blip>
          <a:srcRect/>
          <a:stretch/>
        </p:blipFill>
        <p:spPr>
          <a:xfrm>
            <a:off x="3071214" y="3356992"/>
            <a:ext cx="564683" cy="542478"/>
          </a:xfrm>
          <a:prstGeom prst="rect">
            <a:avLst/>
          </a:prstGeom>
          <a:noFill/>
          <a:ln>
            <a:noFill/>
          </a:ln>
        </p:spPr>
      </p:pic>
      <p:pic>
        <p:nvPicPr>
          <p:cNvPr id="484" name="Google Shape;484;p18" descr="Connectivity Icon Vector Art, Icons, and Graphics for Free Download"/>
          <p:cNvPicPr preferRelativeResize="0"/>
          <p:nvPr/>
        </p:nvPicPr>
        <p:blipFill rotWithShape="1">
          <a:blip r:embed="rId4">
            <a:alphaModFix/>
          </a:blip>
          <a:srcRect/>
          <a:stretch/>
        </p:blipFill>
        <p:spPr>
          <a:xfrm>
            <a:off x="3505042" y="4746301"/>
            <a:ext cx="625087" cy="560036"/>
          </a:xfrm>
          <a:prstGeom prst="rect">
            <a:avLst/>
          </a:prstGeom>
          <a:noFill/>
          <a:ln>
            <a:noFill/>
          </a:ln>
        </p:spPr>
      </p:pic>
      <p:pic>
        <p:nvPicPr>
          <p:cNvPr id="485" name="Google Shape;485;p18" descr="User interface Meticulous Line icon"/>
          <p:cNvPicPr preferRelativeResize="0"/>
          <p:nvPr/>
        </p:nvPicPr>
        <p:blipFill rotWithShape="1">
          <a:blip r:embed="rId5">
            <a:alphaModFix/>
          </a:blip>
          <a:srcRect/>
          <a:stretch/>
        </p:blipFill>
        <p:spPr>
          <a:xfrm>
            <a:off x="5018223" y="4743474"/>
            <a:ext cx="555047" cy="554008"/>
          </a:xfrm>
          <a:prstGeom prst="rect">
            <a:avLst/>
          </a:prstGeom>
          <a:noFill/>
          <a:ln>
            <a:noFill/>
          </a:ln>
        </p:spPr>
      </p:pic>
      <p:pic>
        <p:nvPicPr>
          <p:cNvPr id="486" name="Google Shape;486;p18" descr="Process Icon Vector Art, Icons, and Graphics for Free Download"/>
          <p:cNvPicPr preferRelativeResize="0"/>
          <p:nvPr/>
        </p:nvPicPr>
        <p:blipFill rotWithShape="1">
          <a:blip r:embed="rId6">
            <a:alphaModFix/>
          </a:blip>
          <a:srcRect/>
          <a:stretch/>
        </p:blipFill>
        <p:spPr>
          <a:xfrm>
            <a:off x="4285079" y="2559652"/>
            <a:ext cx="595593" cy="589937"/>
          </a:xfrm>
          <a:prstGeom prst="rect">
            <a:avLst/>
          </a:prstGeom>
          <a:noFill/>
          <a:ln>
            <a:noFill/>
          </a:ln>
        </p:spPr>
      </p:pic>
      <p:pic>
        <p:nvPicPr>
          <p:cNvPr id="487" name="Google Shape;487;p18" descr="Networking Social Business Communication Concept Icon Symbol Stock Vector -  Illustration of relation, businessman: 147194729"/>
          <p:cNvPicPr preferRelativeResize="0"/>
          <p:nvPr/>
        </p:nvPicPr>
        <p:blipFill rotWithShape="1">
          <a:blip r:embed="rId7">
            <a:alphaModFix/>
          </a:blip>
          <a:srcRect/>
          <a:stretch/>
        </p:blipFill>
        <p:spPr>
          <a:xfrm>
            <a:off x="5542745" y="3302666"/>
            <a:ext cx="618453" cy="603477"/>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2" name="Rectangle 1"/>
          <p:cNvSpPr/>
          <p:nvPr/>
        </p:nvSpPr>
        <p:spPr>
          <a:xfrm>
            <a:off x="381785" y="1309736"/>
            <a:ext cx="4114800" cy="3322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
        <p:nvSpPr>
          <p:cNvPr id="492" name="Google Shape;492;p19"/>
          <p:cNvSpPr txBox="1">
            <a:spLocks noGrp="1"/>
          </p:cNvSpPr>
          <p:nvPr>
            <p:ph type="body" idx="1"/>
          </p:nvPr>
        </p:nvSpPr>
        <p:spPr>
          <a:xfrm>
            <a:off x="174230" y="1187852"/>
            <a:ext cx="4095598" cy="576064"/>
          </a:xfrm>
          <a:prstGeom prst="rect">
            <a:avLst/>
          </a:prstGeom>
          <a:noFill/>
          <a:ln>
            <a:noFill/>
          </a:ln>
        </p:spPr>
        <p:txBody>
          <a:bodyPr spcFirstLastPara="1" vert="horz" wrap="square" lIns="91425" tIns="45700" rIns="91425" bIns="45700" rtlCol="0" anchor="ctr" anchorCtr="0">
            <a:noAutofit/>
          </a:bodyPr>
          <a:lstStyle/>
          <a:p>
            <a:pPr marL="0" indent="0" algn="ctr">
              <a:spcBef>
                <a:spcPts val="0"/>
              </a:spcBef>
              <a:buClr>
                <a:schemeClr val="dk1"/>
              </a:buClr>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RECAP!</a:t>
            </a:r>
            <a:endParaRPr b="1"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493" name="Google Shape;493;p19"/>
          <p:cNvSpPr/>
          <p:nvPr/>
        </p:nvSpPr>
        <p:spPr>
          <a:xfrm>
            <a:off x="1594601" y="2902419"/>
            <a:ext cx="1008112" cy="1008112"/>
          </a:xfrm>
          <a:prstGeom prst="ellipse">
            <a:avLst/>
          </a:prstGeom>
          <a:solidFill>
            <a:schemeClr val="lt1"/>
          </a:solidFill>
          <a:ln w="41275" cap="flat" cmpd="sng">
            <a:solidFill>
              <a:srgbClr val="69B6CC"/>
            </a:solidFill>
            <a:prstDash val="solid"/>
            <a:round/>
            <a:headEnd type="none" w="sm" len="sm"/>
            <a:tailEnd type="none" w="sm" len="sm"/>
          </a:ln>
        </p:spPr>
        <p:txBody>
          <a:bodyPr spcFirstLastPara="1" wrap="square" lIns="91425" tIns="45700" rIns="91425" bIns="45700" anchor="ctr" anchorCtr="0">
            <a:noAutofit/>
          </a:bodyPr>
          <a:lstStyle/>
          <a:p>
            <a:pPr algn="ctr"/>
            <a:endParaRPr>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94" name="Google Shape;494;p19"/>
          <p:cNvSpPr/>
          <p:nvPr/>
        </p:nvSpPr>
        <p:spPr>
          <a:xfrm>
            <a:off x="4053804" y="2902419"/>
            <a:ext cx="1008112" cy="1008112"/>
          </a:xfrm>
          <a:prstGeom prst="ellipse">
            <a:avLst/>
          </a:prstGeom>
          <a:solidFill>
            <a:schemeClr val="lt1"/>
          </a:solidFill>
          <a:ln w="41275" cap="flat" cmpd="sng">
            <a:solidFill>
              <a:srgbClr val="69B6CC"/>
            </a:solidFill>
            <a:prstDash val="solid"/>
            <a:round/>
            <a:headEnd type="none" w="sm" len="sm"/>
            <a:tailEnd type="none" w="sm" len="sm"/>
          </a:ln>
        </p:spPr>
        <p:txBody>
          <a:bodyPr spcFirstLastPara="1" wrap="square" lIns="91425" tIns="45700" rIns="91425" bIns="45700" anchor="ctr" anchorCtr="0">
            <a:noAutofit/>
          </a:bodyPr>
          <a:lstStyle/>
          <a:p>
            <a:pPr algn="ctr"/>
            <a:endParaRPr>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95" name="Google Shape;495;p19"/>
          <p:cNvSpPr/>
          <p:nvPr/>
        </p:nvSpPr>
        <p:spPr>
          <a:xfrm>
            <a:off x="6513009" y="2902419"/>
            <a:ext cx="1008112" cy="1008112"/>
          </a:xfrm>
          <a:prstGeom prst="ellipse">
            <a:avLst/>
          </a:prstGeom>
          <a:solidFill>
            <a:schemeClr val="lt1"/>
          </a:solidFill>
          <a:ln w="41275" cap="flat" cmpd="sng">
            <a:solidFill>
              <a:srgbClr val="69B6CC"/>
            </a:solidFill>
            <a:prstDash val="solid"/>
            <a:round/>
            <a:headEnd type="none" w="sm" len="sm"/>
            <a:tailEnd type="none" w="sm" len="sm"/>
          </a:ln>
        </p:spPr>
        <p:txBody>
          <a:bodyPr spcFirstLastPara="1" wrap="square" lIns="91425" tIns="45700" rIns="91425" bIns="45700" anchor="ctr" anchorCtr="0">
            <a:noAutofit/>
          </a:bodyPr>
          <a:lstStyle/>
          <a:p>
            <a:pPr algn="ctr"/>
            <a:endParaRPr>
              <a:latin typeface="Calibri" panose="020F0502020204030204" pitchFamily="34" charset="0"/>
              <a:ea typeface="Calibri" panose="020F0502020204030204" pitchFamily="34" charset="0"/>
              <a:cs typeface="Calibri" panose="020F0502020204030204" pitchFamily="34" charset="0"/>
              <a:sym typeface="Arial"/>
            </a:endParaRPr>
          </a:p>
        </p:txBody>
      </p:sp>
      <p:grpSp>
        <p:nvGrpSpPr>
          <p:cNvPr id="496" name="Google Shape;496;p19"/>
          <p:cNvGrpSpPr/>
          <p:nvPr/>
        </p:nvGrpSpPr>
        <p:grpSpPr>
          <a:xfrm>
            <a:off x="971601" y="4045711"/>
            <a:ext cx="2254112" cy="823406"/>
            <a:chOff x="3017860" y="4363106"/>
            <a:chExt cx="1654565" cy="823406"/>
          </a:xfrm>
        </p:grpSpPr>
        <p:sp>
          <p:nvSpPr>
            <p:cNvPr id="497" name="Google Shape;497;p19"/>
            <p:cNvSpPr txBox="1"/>
            <p:nvPr/>
          </p:nvSpPr>
          <p:spPr>
            <a:xfrm>
              <a:off x="3017860" y="4909553"/>
              <a:ext cx="1654564" cy="276959"/>
            </a:xfrm>
            <a:prstGeom prst="rect">
              <a:avLst/>
            </a:prstGeom>
            <a:noFill/>
            <a:ln>
              <a:noFill/>
            </a:ln>
          </p:spPr>
          <p:txBody>
            <a:bodyPr spcFirstLastPara="1" wrap="square" lIns="91425" tIns="45700" rIns="91425" bIns="45700" anchor="t" anchorCtr="0">
              <a:spAutoFit/>
            </a:bodyPr>
            <a:lstStyle/>
            <a:p>
              <a:pPr algn="ctr"/>
              <a:endParaRPr sz="1200">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98" name="Google Shape;498;p19"/>
            <p:cNvSpPr txBox="1"/>
            <p:nvPr/>
          </p:nvSpPr>
          <p:spPr>
            <a:xfrm>
              <a:off x="3017860" y="4363106"/>
              <a:ext cx="1654565" cy="338514"/>
            </a:xfrm>
            <a:prstGeom prst="rect">
              <a:avLst/>
            </a:prstGeom>
            <a:noFill/>
            <a:ln>
              <a:noFill/>
            </a:ln>
          </p:spPr>
          <p:txBody>
            <a:bodyPr spcFirstLastPara="1" wrap="square" lIns="91425" tIns="45700" rIns="91425" bIns="45700" anchor="t" anchorCtr="0">
              <a:spAutoFit/>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ELECTRONICS</a:t>
              </a:r>
              <a:endParaRPr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499" name="Google Shape;499;p19"/>
          <p:cNvGrpSpPr/>
          <p:nvPr/>
        </p:nvGrpSpPr>
        <p:grpSpPr>
          <a:xfrm>
            <a:off x="3430804" y="4045711"/>
            <a:ext cx="2254112" cy="823406"/>
            <a:chOff x="3017860" y="4363106"/>
            <a:chExt cx="1654565" cy="823406"/>
          </a:xfrm>
        </p:grpSpPr>
        <p:sp>
          <p:nvSpPr>
            <p:cNvPr id="500" name="Google Shape;500;p19"/>
            <p:cNvSpPr txBox="1"/>
            <p:nvPr/>
          </p:nvSpPr>
          <p:spPr>
            <a:xfrm>
              <a:off x="3017860" y="4909553"/>
              <a:ext cx="1654564" cy="276959"/>
            </a:xfrm>
            <a:prstGeom prst="rect">
              <a:avLst/>
            </a:prstGeom>
            <a:noFill/>
            <a:ln>
              <a:noFill/>
            </a:ln>
          </p:spPr>
          <p:txBody>
            <a:bodyPr spcFirstLastPara="1" wrap="square" lIns="91425" tIns="45700" rIns="91425" bIns="45700" anchor="t" anchorCtr="0">
              <a:spAutoFit/>
            </a:bodyPr>
            <a:lstStyle/>
            <a:p>
              <a:pPr algn="ctr"/>
              <a:endParaRPr sz="1200">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01" name="Google Shape;501;p19"/>
            <p:cNvSpPr txBox="1"/>
            <p:nvPr/>
          </p:nvSpPr>
          <p:spPr>
            <a:xfrm>
              <a:off x="3017860" y="4363106"/>
              <a:ext cx="1654565" cy="338514"/>
            </a:xfrm>
            <a:prstGeom prst="rect">
              <a:avLst/>
            </a:prstGeom>
            <a:noFill/>
            <a:ln>
              <a:noFill/>
            </a:ln>
          </p:spPr>
          <p:txBody>
            <a:bodyPr spcFirstLastPara="1" wrap="square" lIns="91425" tIns="45700" rIns="91425" bIns="45700" anchor="t" anchorCtr="0">
              <a:spAutoFit/>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EMBEDDED SYSTEMS</a:t>
              </a:r>
              <a:endParaRPr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grpSp>
        <p:nvGrpSpPr>
          <p:cNvPr id="502" name="Google Shape;502;p19"/>
          <p:cNvGrpSpPr/>
          <p:nvPr/>
        </p:nvGrpSpPr>
        <p:grpSpPr>
          <a:xfrm>
            <a:off x="5909133" y="4045711"/>
            <a:ext cx="2254112" cy="823406"/>
            <a:chOff x="3017860" y="4363106"/>
            <a:chExt cx="1654565" cy="823406"/>
          </a:xfrm>
        </p:grpSpPr>
        <p:sp>
          <p:nvSpPr>
            <p:cNvPr id="503" name="Google Shape;503;p19"/>
            <p:cNvSpPr txBox="1"/>
            <p:nvPr/>
          </p:nvSpPr>
          <p:spPr>
            <a:xfrm>
              <a:off x="3017860" y="4909553"/>
              <a:ext cx="1654564" cy="276959"/>
            </a:xfrm>
            <a:prstGeom prst="rect">
              <a:avLst/>
            </a:prstGeom>
            <a:noFill/>
            <a:ln>
              <a:noFill/>
            </a:ln>
          </p:spPr>
          <p:txBody>
            <a:bodyPr spcFirstLastPara="1" wrap="square" lIns="91425" tIns="45700" rIns="91425" bIns="45700" anchor="t" anchorCtr="0">
              <a:spAutoFit/>
            </a:bodyPr>
            <a:lstStyle/>
            <a:p>
              <a:pPr algn="ctr"/>
              <a:endParaRPr sz="1200">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04" name="Google Shape;504;p19"/>
            <p:cNvSpPr txBox="1"/>
            <p:nvPr/>
          </p:nvSpPr>
          <p:spPr>
            <a:xfrm>
              <a:off x="3017860" y="4363106"/>
              <a:ext cx="1654565" cy="338514"/>
            </a:xfrm>
            <a:prstGeom prst="rect">
              <a:avLst/>
            </a:prstGeom>
            <a:noFill/>
            <a:ln>
              <a:noFill/>
            </a:ln>
          </p:spPr>
          <p:txBody>
            <a:bodyPr spcFirstLastPara="1" wrap="square" lIns="91425" tIns="45700" rIns="91425" bIns="45700" anchor="t" anchorCtr="0">
              <a:spAutoFit/>
            </a:bodyPr>
            <a:lstStyle/>
            <a:p>
              <a:pPr algn="ctr"/>
              <a:r>
                <a:rPr lang="en-US"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rPr>
                <a:t>IOT</a:t>
              </a:r>
              <a:endParaRPr sz="1600" b="1" dirty="0">
                <a:solidFill>
                  <a:schemeClr val="bg1"/>
                </a:solidFill>
                <a:latin typeface="Calibri" panose="020F0502020204030204" pitchFamily="34" charset="0"/>
                <a:ea typeface="Calibri" panose="020F0502020204030204" pitchFamily="34" charset="0"/>
                <a:cs typeface="Calibri" panose="020F0502020204030204" pitchFamily="34" charset="0"/>
                <a:sym typeface="Arial"/>
              </a:endParaRPr>
            </a:p>
          </p:txBody>
        </p:sp>
      </p:grpSp>
      <p:pic>
        <p:nvPicPr>
          <p:cNvPr id="505" name="Google Shape;505;p19"/>
          <p:cNvPicPr preferRelativeResize="0"/>
          <p:nvPr/>
        </p:nvPicPr>
        <p:blipFill rotWithShape="1">
          <a:blip r:embed="rId3">
            <a:alphaModFix/>
          </a:blip>
          <a:srcRect/>
          <a:stretch/>
        </p:blipFill>
        <p:spPr>
          <a:xfrm>
            <a:off x="1733084" y="3112874"/>
            <a:ext cx="731143" cy="587200"/>
          </a:xfrm>
          <a:prstGeom prst="rect">
            <a:avLst/>
          </a:prstGeom>
          <a:noFill/>
          <a:ln>
            <a:noFill/>
          </a:ln>
        </p:spPr>
      </p:pic>
      <p:pic>
        <p:nvPicPr>
          <p:cNvPr id="506" name="Google Shape;506;p19"/>
          <p:cNvPicPr preferRelativeResize="0"/>
          <p:nvPr/>
        </p:nvPicPr>
        <p:blipFill rotWithShape="1">
          <a:blip r:embed="rId4">
            <a:alphaModFix/>
          </a:blip>
          <a:srcRect/>
          <a:stretch/>
        </p:blipFill>
        <p:spPr>
          <a:xfrm>
            <a:off x="4269828" y="3152232"/>
            <a:ext cx="576064" cy="553538"/>
          </a:xfrm>
          <a:prstGeom prst="rect">
            <a:avLst/>
          </a:prstGeom>
          <a:noFill/>
          <a:ln>
            <a:noFill/>
          </a:ln>
        </p:spPr>
      </p:pic>
      <p:pic>
        <p:nvPicPr>
          <p:cNvPr id="507" name="Google Shape;507;p19" descr="HIPER IOT - Apps on Google Play"/>
          <p:cNvPicPr preferRelativeResize="0"/>
          <p:nvPr/>
        </p:nvPicPr>
        <p:blipFill rotWithShape="1">
          <a:blip r:embed="rId5">
            <a:alphaModFix/>
          </a:blip>
          <a:srcRect/>
          <a:stretch/>
        </p:blipFill>
        <p:spPr>
          <a:xfrm>
            <a:off x="6739897" y="3140969"/>
            <a:ext cx="592580" cy="576064"/>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00200"/>
            <a:ext cx="4267200" cy="1143000"/>
          </a:xfrm>
        </p:spPr>
        <p:txBody>
          <a:bodyPr>
            <a:normAutofit/>
          </a:bodyPr>
          <a:lstStyle/>
          <a:p>
            <a:r>
              <a:rPr lang="en-US" b="1" dirty="0" smtClean="0">
                <a:solidFill>
                  <a:srgbClr val="C00000"/>
                </a:solidFill>
              </a:rPr>
              <a:t>Questions?</a:t>
            </a:r>
            <a:endParaRPr lang="en-US" b="1" dirty="0">
              <a:solidFill>
                <a:srgbClr val="C00000"/>
              </a:solidFill>
            </a:endParaRPr>
          </a:p>
        </p:txBody>
      </p:sp>
      <p:sp>
        <p:nvSpPr>
          <p:cNvPr id="3" name="Slide Number Placeholder 2"/>
          <p:cNvSpPr>
            <a:spLocks noGrp="1"/>
          </p:cNvSpPr>
          <p:nvPr>
            <p:ph type="sldNum" sz="quarter" idx="12"/>
          </p:nvPr>
        </p:nvSpPr>
        <p:spPr/>
        <p:txBody>
          <a:bodyPr/>
          <a:lstStyle/>
          <a:p>
            <a:fld id="{19894975-63F2-4009-9212-90778822E8E5}" type="slidenum">
              <a:rPr lang="en-US" smtClean="0"/>
              <a:t>52</a:t>
            </a:fld>
            <a:endParaRPr lang="en-US"/>
          </a:p>
        </p:txBody>
      </p:sp>
      <p:pic>
        <p:nvPicPr>
          <p:cNvPr id="4" name="Picture 4" descr="C:\Aamir Projects\IOT and Embedded System-Course\Suhail Preparation\LTE Cat-M1Cellular Modulw\Pic-20.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413233" y="3186793"/>
            <a:ext cx="6249272" cy="1629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87745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Slide Number Placeholder 2"/>
          <p:cNvSpPr>
            <a:spLocks noGrp="1"/>
          </p:cNvSpPr>
          <p:nvPr>
            <p:ph type="sldNum" sz="quarter" idx="12"/>
          </p:nvPr>
        </p:nvSpPr>
        <p:spPr/>
        <p:txBody>
          <a:bodyPr/>
          <a:lstStyle/>
          <a:p>
            <a:fld id="{19894975-63F2-4009-9212-90778822E8E5}" type="slidenum">
              <a:rPr lang="en-US" smtClean="0"/>
              <a:t>6</a:t>
            </a:fld>
            <a:endParaRPr lang="en-US" dirty="0"/>
          </a:p>
        </p:txBody>
      </p:sp>
      <p:pic>
        <p:nvPicPr>
          <p:cNvPr id="6146" name="Picture 2" descr="C:\Aamir Projects\IOT and Embedded System-Course\Suhail Preparation\Hardware Design and development\H-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
            <a:ext cx="8839200" cy="64770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Aamir Projects\IOT and Embedded System-Course\Suhail Preparation\Hardware Design and development\IOT small 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5410200"/>
            <a:ext cx="914400" cy="1066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2400" y="181155"/>
            <a:ext cx="6248400" cy="2895600"/>
          </a:xfrm>
          <a:prstGeom prst="rect">
            <a:avLst/>
          </a:prstGeom>
          <a:solidFill>
            <a:srgbClr val="006C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81000" y="492204"/>
            <a:ext cx="5943600" cy="2323713"/>
          </a:xfrm>
          <a:prstGeom prst="rect">
            <a:avLst/>
          </a:prstGeom>
          <a:noFill/>
        </p:spPr>
        <p:txBody>
          <a:bodyPr wrap="square" rtlCol="0">
            <a:spAutoFit/>
          </a:bodyPr>
          <a:lstStyle/>
          <a:p>
            <a:r>
              <a:rPr lang="en-US" sz="2800" b="1" dirty="0" smtClean="0">
                <a:solidFill>
                  <a:schemeClr val="bg1"/>
                </a:solidFill>
                <a:latin typeface="Arial" pitchFamily="34" charset="0"/>
                <a:cs typeface="Arial" pitchFamily="34" charset="0"/>
              </a:rPr>
              <a:t>                         </a:t>
            </a:r>
            <a:r>
              <a:rPr lang="en-US" sz="3500" b="1" dirty="0">
                <a:solidFill>
                  <a:schemeClr val="bg1"/>
                </a:solidFill>
                <a:latin typeface="Arial" pitchFamily="34" charset="0"/>
                <a:cs typeface="Arial" pitchFamily="34" charset="0"/>
              </a:rPr>
              <a:t>RISK</a:t>
            </a:r>
          </a:p>
          <a:p>
            <a:pPr marL="285750" indent="-285750">
              <a:buFont typeface="Arial" pitchFamily="34" charset="0"/>
              <a:buChar char="•"/>
            </a:pPr>
            <a:r>
              <a:rPr lang="en-US" sz="2200" dirty="0" smtClean="0">
                <a:solidFill>
                  <a:schemeClr val="bg1"/>
                </a:solidFill>
                <a:latin typeface="Arial" pitchFamily="34" charset="0"/>
                <a:cs typeface="Arial" pitchFamily="34" charset="0"/>
              </a:rPr>
              <a:t>You are giving </a:t>
            </a:r>
            <a:r>
              <a:rPr lang="en-US" sz="2200" dirty="0">
                <a:solidFill>
                  <a:schemeClr val="bg1"/>
                </a:solidFill>
                <a:latin typeface="Arial" pitchFamily="34" charset="0"/>
                <a:cs typeface="Arial" pitchFamily="34" charset="0"/>
              </a:rPr>
              <a:t>up control for </a:t>
            </a:r>
            <a:r>
              <a:rPr lang="en-US" sz="2200" dirty="0" smtClean="0">
                <a:solidFill>
                  <a:schemeClr val="bg1"/>
                </a:solidFill>
                <a:latin typeface="Arial" pitchFamily="34" charset="0"/>
                <a:cs typeface="Arial" pitchFamily="34" charset="0"/>
              </a:rPr>
              <a:t>comfort</a:t>
            </a:r>
          </a:p>
          <a:p>
            <a:pPr marL="285750" indent="-285750">
              <a:buFont typeface="Arial" pitchFamily="34" charset="0"/>
              <a:buChar char="•"/>
            </a:pPr>
            <a:r>
              <a:rPr lang="en-US" sz="2200" dirty="0" smtClean="0">
                <a:solidFill>
                  <a:schemeClr val="bg1"/>
                </a:solidFill>
                <a:latin typeface="Arial" pitchFamily="34" charset="0"/>
                <a:cs typeface="Arial" pitchFamily="34" charset="0"/>
              </a:rPr>
              <a:t>Complexity </a:t>
            </a:r>
            <a:r>
              <a:rPr lang="en-US" sz="2200" dirty="0">
                <a:solidFill>
                  <a:schemeClr val="bg1"/>
                </a:solidFill>
                <a:latin typeface="Arial" pitchFamily="34" charset="0"/>
                <a:cs typeface="Arial" pitchFamily="34" charset="0"/>
              </a:rPr>
              <a:t>being the enemy of </a:t>
            </a:r>
            <a:r>
              <a:rPr lang="en-US" sz="2200" dirty="0" smtClean="0">
                <a:solidFill>
                  <a:schemeClr val="bg1"/>
                </a:solidFill>
                <a:latin typeface="Arial" pitchFamily="34" charset="0"/>
                <a:cs typeface="Arial" pitchFamily="34" charset="0"/>
              </a:rPr>
              <a:t>reliability</a:t>
            </a:r>
          </a:p>
          <a:p>
            <a:pPr marL="285750" indent="-285750">
              <a:buFont typeface="Arial" pitchFamily="34" charset="0"/>
              <a:buChar char="•"/>
            </a:pPr>
            <a:r>
              <a:rPr lang="en-US" sz="2200" dirty="0" smtClean="0">
                <a:solidFill>
                  <a:schemeClr val="bg1"/>
                </a:solidFill>
                <a:latin typeface="Arial" pitchFamily="34" charset="0"/>
                <a:cs typeface="Arial" pitchFamily="34" charset="0"/>
              </a:rPr>
              <a:t>More </a:t>
            </a:r>
            <a:r>
              <a:rPr lang="en-US" sz="2200" dirty="0">
                <a:solidFill>
                  <a:schemeClr val="bg1"/>
                </a:solidFill>
                <a:latin typeface="Arial" pitchFamily="34" charset="0"/>
                <a:cs typeface="Arial" pitchFamily="34" charset="0"/>
              </a:rPr>
              <a:t>and dangerous points of </a:t>
            </a:r>
            <a:r>
              <a:rPr lang="en-US" sz="2200" dirty="0" smtClean="0">
                <a:solidFill>
                  <a:schemeClr val="bg1"/>
                </a:solidFill>
                <a:latin typeface="Arial" pitchFamily="34" charset="0"/>
                <a:cs typeface="Arial" pitchFamily="34" charset="0"/>
              </a:rPr>
              <a:t>failure</a:t>
            </a:r>
          </a:p>
          <a:p>
            <a:pPr marL="285750" indent="-285750">
              <a:buFont typeface="Arial" pitchFamily="34" charset="0"/>
              <a:buChar char="•"/>
            </a:pPr>
            <a:r>
              <a:rPr lang="en-US" sz="2200" dirty="0" smtClean="0">
                <a:solidFill>
                  <a:schemeClr val="bg1"/>
                </a:solidFill>
                <a:latin typeface="Arial" pitchFamily="34" charset="0"/>
                <a:cs typeface="Arial" pitchFamily="34" charset="0"/>
              </a:rPr>
              <a:t>Everything </a:t>
            </a:r>
            <a:r>
              <a:rPr lang="en-US" sz="2200" dirty="0">
                <a:solidFill>
                  <a:schemeClr val="bg1"/>
                </a:solidFill>
                <a:latin typeface="Arial" pitchFamily="34" charset="0"/>
                <a:cs typeface="Arial" pitchFamily="34" charset="0"/>
              </a:rPr>
              <a:t>becoming </a:t>
            </a:r>
            <a:r>
              <a:rPr lang="en-US" sz="2200" dirty="0" smtClean="0">
                <a:solidFill>
                  <a:schemeClr val="bg1"/>
                </a:solidFill>
                <a:latin typeface="Arial" pitchFamily="34" charset="0"/>
                <a:cs typeface="Arial" pitchFamily="34" charset="0"/>
              </a:rPr>
              <a:t>obsolete</a:t>
            </a:r>
          </a:p>
          <a:p>
            <a:pPr marL="285750" indent="-285750">
              <a:buFont typeface="Arial" pitchFamily="34" charset="0"/>
              <a:buChar char="•"/>
            </a:pPr>
            <a:r>
              <a:rPr lang="en-US" sz="2200" dirty="0" smtClean="0">
                <a:solidFill>
                  <a:schemeClr val="bg1"/>
                </a:solidFill>
                <a:latin typeface="Arial" pitchFamily="34" charset="0"/>
                <a:cs typeface="Arial" pitchFamily="34" charset="0"/>
              </a:rPr>
              <a:t>Makes you more vulnerable to </a:t>
            </a:r>
            <a:r>
              <a:rPr lang="en-US" sz="2200" dirty="0">
                <a:solidFill>
                  <a:schemeClr val="bg1"/>
                </a:solidFill>
                <a:latin typeface="Arial" pitchFamily="34" charset="0"/>
                <a:cs typeface="Arial" pitchFamily="34" charset="0"/>
              </a:rPr>
              <a:t>everything</a:t>
            </a:r>
          </a:p>
        </p:txBody>
      </p:sp>
    </p:spTree>
    <p:extLst>
      <p:ext uri="{BB962C8B-B14F-4D97-AF65-F5344CB8AC3E}">
        <p14:creationId xmlns:p14="http://schemas.microsoft.com/office/powerpoint/2010/main" val="25675207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1295400"/>
          </a:xfrm>
        </p:spPr>
        <p:txBody>
          <a:bodyPr>
            <a:noAutofit/>
          </a:bodyPr>
          <a:lstStyle/>
          <a:p>
            <a:pPr algn="ctr"/>
            <a:r>
              <a:rPr lang="en-US" sz="2800" b="1" spc="-70" dirty="0">
                <a:latin typeface="Ericsson Capital TT" pitchFamily="2" charset="0"/>
              </a:rPr>
              <a:t>Who invented IoT</a:t>
            </a:r>
            <a:br>
              <a:rPr lang="en-US" sz="2800" b="1" spc="-70" dirty="0">
                <a:latin typeface="Ericsson Capital TT" pitchFamily="2" charset="0"/>
              </a:rPr>
            </a:br>
            <a:r>
              <a:rPr lang="en-US" sz="2800" b="1" spc="-70" dirty="0">
                <a:latin typeface="Ericsson Capital TT" pitchFamily="2" charset="0"/>
              </a:rPr>
              <a:t>Need to Know its components and connectivity Options</a:t>
            </a:r>
          </a:p>
        </p:txBody>
      </p:sp>
      <p:sp>
        <p:nvSpPr>
          <p:cNvPr id="4" name="Slide Number Placeholder 3"/>
          <p:cNvSpPr>
            <a:spLocks noGrp="1"/>
          </p:cNvSpPr>
          <p:nvPr>
            <p:ph type="sldNum" sz="quarter" idx="12"/>
          </p:nvPr>
        </p:nvSpPr>
        <p:spPr/>
        <p:txBody>
          <a:bodyPr/>
          <a:lstStyle/>
          <a:p>
            <a:fld id="{19894975-63F2-4009-9212-90778822E8E5}" type="slidenum">
              <a:rPr lang="en-US" smtClean="0"/>
              <a:t>7</a:t>
            </a:fld>
            <a:endParaRPr lang="en-US" dirty="0"/>
          </a:p>
        </p:txBody>
      </p:sp>
      <p:sp>
        <p:nvSpPr>
          <p:cNvPr id="3" name="Content Placeholder 2"/>
          <p:cNvSpPr>
            <a:spLocks noGrp="1"/>
          </p:cNvSpPr>
          <p:nvPr>
            <p:ph idx="1"/>
          </p:nvPr>
        </p:nvSpPr>
        <p:spPr>
          <a:xfrm>
            <a:off x="139461" y="1369279"/>
            <a:ext cx="8839200" cy="3040797"/>
          </a:xfrm>
        </p:spPr>
        <p:txBody>
          <a:bodyPr>
            <a:normAutofit/>
          </a:bodyPr>
          <a:lstStyle/>
          <a:p>
            <a:pPr marL="0" indent="0">
              <a:buNone/>
            </a:pPr>
            <a:r>
              <a:rPr lang="en-US" sz="2100" dirty="0"/>
              <a:t>Since Kevin Ashton invented the concept of the internet of things in 1999, the number of IoT devices available has grown from zero to around 27 billion.</a:t>
            </a:r>
          </a:p>
          <a:p>
            <a:pPr marL="0" indent="0">
              <a:buNone/>
            </a:pPr>
            <a:r>
              <a:rPr lang="en-US" sz="2100" dirty="0"/>
              <a:t>Today, connectivity options include proprietary and cellular wireless transceivers that broadcast data to IoT devices a few feet or a few miles away and satellites that transmit data from orbit.</a:t>
            </a:r>
          </a:p>
        </p:txBody>
      </p:sp>
      <p:pic>
        <p:nvPicPr>
          <p:cNvPr id="6" name="Picture 2" descr="C:\Aamir Projects\IOT and Embedded System-Course\Suhail Preparation\IOT and 5G technology\IOT and 5G use cases\Pic-Expected from IO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842" y="3352800"/>
            <a:ext cx="8839200" cy="3048000"/>
          </a:xfrm>
          <a:prstGeom prst="rect">
            <a:avLst/>
          </a:prstGeom>
          <a:ln w="88900" cap="sq" cmpd="thickThin">
            <a:solidFill>
              <a:schemeClr val="accent2"/>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558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33375" y="542926"/>
            <a:ext cx="8410575" cy="830997"/>
          </a:xfrm>
        </p:spPr>
        <p:txBody>
          <a:bodyPr/>
          <a:lstStyle/>
          <a:p>
            <a:r>
              <a:rPr lang="en-US" sz="4800" dirty="0">
                <a:solidFill>
                  <a:srgbClr val="C00000"/>
                </a:solidFill>
                <a:latin typeface="Ericsson Capital TT" pitchFamily="2" charset="0"/>
              </a:rPr>
              <a:t>IoT Cycle</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8</a:t>
            </a:fld>
            <a:endParaRPr lang="en-US" noProof="0" dirty="0"/>
          </a:p>
        </p:txBody>
      </p:sp>
      <p:graphicFrame>
        <p:nvGraphicFramePr>
          <p:cNvPr id="6" name="Diagram 5"/>
          <p:cNvGraphicFramePr/>
          <p:nvPr>
            <p:extLst>
              <p:ext uri="{D42A27DB-BD31-4B8C-83A1-F6EECF244321}">
                <p14:modId xmlns:p14="http://schemas.microsoft.com/office/powerpoint/2010/main" val="286629085"/>
              </p:ext>
            </p:extLst>
          </p:nvPr>
        </p:nvGraphicFramePr>
        <p:xfrm>
          <a:off x="1833959" y="1598064"/>
          <a:ext cx="5344158" cy="4392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510828" y="1721840"/>
            <a:ext cx="1301097" cy="461665"/>
          </a:xfrm>
          <a:prstGeom prst="rect">
            <a:avLst/>
          </a:prstGeom>
          <a:noFill/>
        </p:spPr>
        <p:txBody>
          <a:bodyPr wrap="square" rtlCol="0">
            <a:spAutoFit/>
          </a:bodyPr>
          <a:lstStyle/>
          <a:p>
            <a:pPr algn="ctr"/>
            <a:r>
              <a:rPr lang="en-US" sz="2400" dirty="0"/>
              <a:t>Devices</a:t>
            </a:r>
          </a:p>
        </p:txBody>
      </p:sp>
      <p:sp>
        <p:nvSpPr>
          <p:cNvPr id="8" name="TextBox 7"/>
          <p:cNvSpPr txBox="1"/>
          <p:nvPr/>
        </p:nvSpPr>
        <p:spPr>
          <a:xfrm>
            <a:off x="7027729" y="1699188"/>
            <a:ext cx="2074193" cy="461665"/>
          </a:xfrm>
          <a:prstGeom prst="rect">
            <a:avLst/>
          </a:prstGeom>
          <a:noFill/>
        </p:spPr>
        <p:txBody>
          <a:bodyPr wrap="square" rtlCol="0">
            <a:spAutoFit/>
          </a:bodyPr>
          <a:lstStyle/>
          <a:p>
            <a:pPr algn="ctr"/>
            <a:r>
              <a:rPr lang="en-US" sz="2400" dirty="0"/>
              <a:t>Connectivity</a:t>
            </a:r>
          </a:p>
        </p:txBody>
      </p:sp>
      <p:sp>
        <p:nvSpPr>
          <p:cNvPr id="9" name="TextBox 8"/>
          <p:cNvSpPr txBox="1"/>
          <p:nvPr/>
        </p:nvSpPr>
        <p:spPr>
          <a:xfrm>
            <a:off x="7162800" y="5040596"/>
            <a:ext cx="1548747" cy="830997"/>
          </a:xfrm>
          <a:prstGeom prst="rect">
            <a:avLst/>
          </a:prstGeom>
          <a:noFill/>
        </p:spPr>
        <p:txBody>
          <a:bodyPr wrap="square" rtlCol="0">
            <a:spAutoFit/>
          </a:bodyPr>
          <a:lstStyle/>
          <a:p>
            <a:pPr algn="ctr"/>
            <a:r>
              <a:rPr lang="en-US" sz="2400" dirty="0"/>
              <a:t>Data Process</a:t>
            </a:r>
          </a:p>
        </p:txBody>
      </p:sp>
      <p:sp>
        <p:nvSpPr>
          <p:cNvPr id="10" name="TextBox 9"/>
          <p:cNvSpPr txBox="1"/>
          <p:nvPr/>
        </p:nvSpPr>
        <p:spPr>
          <a:xfrm>
            <a:off x="381000" y="5040595"/>
            <a:ext cx="1476637" cy="830997"/>
          </a:xfrm>
          <a:prstGeom prst="rect">
            <a:avLst/>
          </a:prstGeom>
          <a:noFill/>
        </p:spPr>
        <p:txBody>
          <a:bodyPr wrap="square" rtlCol="0">
            <a:spAutoFit/>
          </a:bodyPr>
          <a:lstStyle/>
          <a:p>
            <a:pPr algn="ctr"/>
            <a:r>
              <a:rPr lang="en-US" sz="2400" dirty="0"/>
              <a:t>User Interface</a:t>
            </a:r>
          </a:p>
        </p:txBody>
      </p:sp>
      <p:sp>
        <p:nvSpPr>
          <p:cNvPr id="4" name="Rectangle 3"/>
          <p:cNvSpPr/>
          <p:nvPr/>
        </p:nvSpPr>
        <p:spPr>
          <a:xfrm>
            <a:off x="3505200" y="2819400"/>
            <a:ext cx="1981200" cy="1938992"/>
          </a:xfrm>
          <a:prstGeom prst="rect">
            <a:avLst/>
          </a:prstGeom>
        </p:spPr>
        <p:txBody>
          <a:bodyPr wrap="square">
            <a:spAutoFit/>
          </a:bodyPr>
          <a:lstStyle/>
          <a:p>
            <a:r>
              <a:rPr lang="en-US" sz="2000" b="1" dirty="0"/>
              <a:t>Any device</a:t>
            </a:r>
          </a:p>
          <a:p>
            <a:r>
              <a:rPr lang="en-US" sz="2000" b="1" dirty="0"/>
              <a:t>Any body</a:t>
            </a:r>
          </a:p>
          <a:p>
            <a:r>
              <a:rPr lang="en-US" sz="2000" b="1" dirty="0"/>
              <a:t>Any where</a:t>
            </a:r>
          </a:p>
          <a:p>
            <a:r>
              <a:rPr lang="en-US" sz="2000" b="1" dirty="0"/>
              <a:t>Any Business</a:t>
            </a:r>
          </a:p>
          <a:p>
            <a:r>
              <a:rPr lang="en-US" sz="2000" b="1" dirty="0"/>
              <a:t>Any Network</a:t>
            </a:r>
          </a:p>
          <a:p>
            <a:r>
              <a:rPr lang="en-US" sz="2000" b="1" dirty="0"/>
              <a:t>Any time</a:t>
            </a:r>
          </a:p>
        </p:txBody>
      </p:sp>
    </p:spTree>
    <p:extLst>
      <p:ext uri="{BB962C8B-B14F-4D97-AF65-F5344CB8AC3E}">
        <p14:creationId xmlns:p14="http://schemas.microsoft.com/office/powerpoint/2010/main" val="78675274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7910735" cy="762001"/>
          </a:xfrm>
        </p:spPr>
        <p:txBody>
          <a:bodyPr>
            <a:noAutofit/>
          </a:bodyPr>
          <a:lstStyle/>
          <a:p>
            <a:r>
              <a:rPr lang="en-US" sz="3600" b="1" spc="-70" dirty="0">
                <a:latin typeface="Ericsson Capital TT" pitchFamily="2" charset="0"/>
              </a:rPr>
              <a:t>How does IoT work?</a:t>
            </a:r>
          </a:p>
        </p:txBody>
      </p:sp>
      <p:sp>
        <p:nvSpPr>
          <p:cNvPr id="3" name="Slide Number Placeholder 2"/>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4" name="Content Placeholder 3"/>
          <p:cNvSpPr>
            <a:spLocks noGrp="1"/>
          </p:cNvSpPr>
          <p:nvPr>
            <p:ph idx="1"/>
          </p:nvPr>
        </p:nvSpPr>
        <p:spPr>
          <a:xfrm>
            <a:off x="76200" y="1447800"/>
            <a:ext cx="8915400" cy="5257800"/>
          </a:xfrm>
        </p:spPr>
        <p:txBody>
          <a:bodyPr>
            <a:noAutofit/>
          </a:bodyPr>
          <a:lstStyle/>
          <a:p>
            <a:pPr algn="just"/>
            <a:r>
              <a:rPr lang="en-US" sz="1700" b="1" dirty="0"/>
              <a:t>Internet of Things platform</a:t>
            </a:r>
          </a:p>
          <a:p>
            <a:pPr marL="0" indent="0" algn="just">
              <a:buNone/>
            </a:pPr>
            <a:r>
              <a:rPr lang="en-US" sz="1700" dirty="0"/>
              <a:t>An IoT platform manages device connectivity. It can be a software suite or a cloud service. The purpose of an IoT platform is to manage and monitor hardware, software, processing abilities, and application layers. </a:t>
            </a:r>
          </a:p>
          <a:p>
            <a:pPr algn="just"/>
            <a:r>
              <a:rPr lang="en-US" sz="1700" b="1" dirty="0" smtClean="0"/>
              <a:t>Sensor </a:t>
            </a:r>
            <a:r>
              <a:rPr lang="en-US" sz="1700" b="1" dirty="0"/>
              <a:t>technologies</a:t>
            </a:r>
          </a:p>
          <a:p>
            <a:pPr marL="0" indent="0" algn="just">
              <a:buNone/>
            </a:pPr>
            <a:r>
              <a:rPr lang="en-US" sz="1700" dirty="0"/>
              <a:t>IoT sensors, sometimes called smart sensors, convert real-world variables into data that devices can interpret and share. Many different types of sensors exist. For example, temperature sensors detect heat and convert temperature changes into data. Motion sensors detect movement by monitoring ultrasonic waves and triggering a desired action when those waves are interrupted. </a:t>
            </a:r>
          </a:p>
          <a:p>
            <a:pPr algn="just"/>
            <a:r>
              <a:rPr lang="en-US" sz="1700" b="1" dirty="0" smtClean="0"/>
              <a:t>Unique </a:t>
            </a:r>
            <a:r>
              <a:rPr lang="en-US" sz="1700" b="1" dirty="0"/>
              <a:t>identifiers</a:t>
            </a:r>
          </a:p>
          <a:p>
            <a:pPr marL="0" indent="0" algn="just">
              <a:buNone/>
            </a:pPr>
            <a:r>
              <a:rPr lang="en-US" sz="1700" dirty="0"/>
              <a:t>The core concept of the IoT is communication among devices and users. Unique identifiers (UIDs) establish the context of a device within the larger network to enable this communication. Identifiers are patterns, like numeric or alphanumeric strings. One example of a UID that you might be familiar with is an internet protocol (IP) address. They can identify a single device (instance identifier) or the class to which that device belongs (type identifier</a:t>
            </a:r>
            <a:r>
              <a:rPr lang="en-US" sz="1700" dirty="0" smtClean="0"/>
              <a:t>).</a:t>
            </a:r>
            <a:endParaRPr lang="en-US" sz="1700" dirty="0"/>
          </a:p>
        </p:txBody>
      </p:sp>
    </p:spTree>
    <p:extLst>
      <p:ext uri="{BB962C8B-B14F-4D97-AF65-F5344CB8AC3E}">
        <p14:creationId xmlns:p14="http://schemas.microsoft.com/office/powerpoint/2010/main" val="328121011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1">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9C8B539F-389C-4597-8647-9D136E770A01}" vid="{F8B8D898-378F-4493-B712-3456A9AE51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20524</TotalTime>
  <Words>2373</Words>
  <Application>Microsoft Office PowerPoint</Application>
  <PresentationFormat>On-screen Show (4:3)</PresentationFormat>
  <Paragraphs>409</Paragraphs>
  <Slides>52</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MS PGothic</vt:lpstr>
      <vt:lpstr>Aharoni</vt:lpstr>
      <vt:lpstr>Arial</vt:lpstr>
      <vt:lpstr>Arial Rounded MT Bold</vt:lpstr>
      <vt:lpstr>Calibri</vt:lpstr>
      <vt:lpstr>Ericsson Capital TT</vt:lpstr>
      <vt:lpstr>Sans serif</vt:lpstr>
      <vt:lpstr>Tahoma</vt:lpstr>
      <vt:lpstr>Trade Gothic LT Pro</vt:lpstr>
      <vt:lpstr>Wingdings</vt:lpstr>
      <vt:lpstr>Theme1</vt:lpstr>
      <vt:lpstr>PowerPoint Presentation</vt:lpstr>
      <vt:lpstr>PowerPoint Presentation</vt:lpstr>
      <vt:lpstr>PowerPoint Presentation</vt:lpstr>
      <vt:lpstr>IOT – Internet of Things</vt:lpstr>
      <vt:lpstr>PowerPoint Presentation</vt:lpstr>
      <vt:lpstr>PowerPoint Presentation</vt:lpstr>
      <vt:lpstr>Who invented IoT Need to Know its components and connectivity Options</vt:lpstr>
      <vt:lpstr>IoT Cycle</vt:lpstr>
      <vt:lpstr>How does IoT work?</vt:lpstr>
      <vt:lpstr>How does IoT work?</vt:lpstr>
      <vt:lpstr>Features of IOT</vt:lpstr>
      <vt:lpstr>Features of IOT</vt:lpstr>
      <vt:lpstr>Scenarios of IoT</vt:lpstr>
      <vt:lpstr>IoT Gateways</vt:lpstr>
      <vt:lpstr>IoT Components</vt:lpstr>
      <vt:lpstr>PowerPoint Presentation</vt:lpstr>
      <vt:lpstr>Technical Deviation From Regular Web</vt:lpstr>
      <vt:lpstr>IoT Interdependencies</vt:lpstr>
      <vt:lpstr>IOT &amp; Associated Technology</vt:lpstr>
      <vt:lpstr>What is Embedded System</vt:lpstr>
      <vt:lpstr>IoT Categories</vt:lpstr>
      <vt:lpstr>PowerPoint Presentation</vt:lpstr>
      <vt:lpstr>Considerations </vt:lpstr>
      <vt:lpstr>Complexity of Networks</vt:lpstr>
      <vt:lpstr>PowerPoint Presentation</vt:lpstr>
      <vt:lpstr>PowerPoint Presentation</vt:lpstr>
      <vt:lpstr>PowerPoint Presentation</vt:lpstr>
      <vt:lpstr>PowerPoint Presentation</vt:lpstr>
      <vt:lpstr>PowerPoint Presentation</vt:lpstr>
      <vt:lpstr>Sensor</vt:lpstr>
      <vt:lpstr>PowerPoint Presentation</vt:lpstr>
      <vt:lpstr>Actuator</vt:lpstr>
      <vt:lpstr>Shape Memory Polymers</vt:lpstr>
      <vt:lpstr>PowerPoint Presentation</vt:lpstr>
      <vt:lpstr>PowerPoint Presentation</vt:lpstr>
      <vt:lpstr>PowerPoint Presentation</vt:lpstr>
      <vt:lpstr>PowerPoint Presentation</vt:lpstr>
      <vt:lpstr>INTERNET OF THINGS INNOVATIVE EXAMPLES</vt:lpstr>
      <vt:lpstr>INTERNET OF THINGS INNOVATIVE EXAMPLES</vt:lpstr>
      <vt:lpstr>PowerPoint Presentation</vt:lpstr>
      <vt:lpstr>EMBEDDED SYSTEM</vt:lpstr>
      <vt:lpstr>PowerPoint Presentation</vt:lpstr>
      <vt:lpstr>PowerPoint Presentation</vt:lpstr>
      <vt:lpstr>PowerPoint Presentation</vt:lpstr>
      <vt:lpstr>PowerPoint Presentation</vt:lpstr>
      <vt:lpstr>PowerPoint Presentation</vt:lpstr>
      <vt:lpstr>What is Internet Of Things</vt:lpstr>
      <vt:lpstr>PowerPoint Presentation</vt:lpstr>
      <vt:lpstr>PowerPoint Presentation</vt:lpstr>
      <vt:lpstr>PowerPoint Presentation</vt:lpstr>
      <vt:lpstr>PowerPoint Presentation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Microsoft account</cp:lastModifiedBy>
  <cp:revision>299</cp:revision>
  <dcterms:created xsi:type="dcterms:W3CDTF">2024-01-20T05:06:02Z</dcterms:created>
  <dcterms:modified xsi:type="dcterms:W3CDTF">2024-02-26T01:40:56Z</dcterms:modified>
</cp:coreProperties>
</file>